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3" r:id="rId6"/>
    <p:sldId id="267" r:id="rId7"/>
    <p:sldId id="274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446"/>
    <a:srgbClr val="00704A"/>
    <a:srgbClr val="333333"/>
    <a:srgbClr val="EAEAEA"/>
    <a:srgbClr val="F4F4F4"/>
    <a:srgbClr val="F5E100"/>
    <a:srgbClr val="FCF5C7"/>
    <a:srgbClr val="F1F5D8"/>
    <a:srgbClr val="BDC2AE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DA3E3-6958-4E57-37BD-76E822BAF6E2}" v="2662" dt="2020-09-08T23:20:06.715"/>
    <p1510:client id="{126679E9-0A48-494F-27F0-A520AD900E78}" v="142" dt="2020-09-10T15:01:18.650"/>
    <p1510:client id="{23976599-6E44-4E3B-9651-506E23E1D508}" v="1181" dt="2020-09-04T15:31:17.736"/>
    <p1510:client id="{4D96F9EC-1865-4DC2-F76A-9008A8C1FE34}" v="270" dt="2020-09-09T15:00:35.267"/>
    <p1510:client id="{5B9E3612-80D7-487A-DDB4-5FAEFB576C5F}" v="8" dt="2020-09-04T15:20:44.044"/>
    <p1510:client id="{7AD287C1-D6F9-4039-9E14-9CACED279381}" v="48" dt="2020-10-06T17:32:28.587"/>
    <p1510:client id="{A5778D5C-67D4-4206-E238-15EFC1C9A1C9}" v="268" dt="2020-09-04T15:11:34.353"/>
    <p1510:client id="{B831567F-1C2C-4B13-AABF-A99AED1A1694}" v="108" dt="2020-09-21T19:43:04.850"/>
    <p1510:client id="{D165924B-1BA3-4596-88CF-090A43C6B330}" v="10" dt="2020-09-09T15:41:27.873"/>
    <p1510:client id="{DC151232-1D7D-4EE9-F8D4-285ADF44CF88}" v="20" dt="2020-09-09T12:56:22.783"/>
    <p1510:client id="{DE402581-2EA1-42FE-940B-947746EB889D}" v="122" dt="2020-09-28T15:20:02.057"/>
    <p1510:client id="{FB46CA27-71BF-4421-EDD6-D0BF9FD377A6}" v="86" dt="2020-09-08T13:04:37.34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Bradbury" userId="S::sbradbury@ggc.edu::e030e9fc-81ae-4198-b1c9-a6091e7b8792" providerId="AD" clId="Web-{7AD287C1-D6F9-4039-9E14-9CACED279381}"/>
    <pc:docChg chg="addSld modSld">
      <pc:chgData name="Sara Bradbury" userId="S::sbradbury@ggc.edu::e030e9fc-81ae-4198-b1c9-a6091e7b8792" providerId="AD" clId="Web-{7AD287C1-D6F9-4039-9E14-9CACED279381}" dt="2020-10-06T17:32:28.587" v="45" actId="20577"/>
      <pc:docMkLst>
        <pc:docMk/>
      </pc:docMkLst>
      <pc:sldChg chg="modSp">
        <pc:chgData name="Sara Bradbury" userId="S::sbradbury@ggc.edu::e030e9fc-81ae-4198-b1c9-a6091e7b8792" providerId="AD" clId="Web-{7AD287C1-D6F9-4039-9E14-9CACED279381}" dt="2020-10-06T17:28:43.033" v="8" actId="20577"/>
        <pc:sldMkLst>
          <pc:docMk/>
          <pc:sldMk cId="3673860185" sldId="267"/>
        </pc:sldMkLst>
        <pc:spChg chg="mod">
          <ac:chgData name="Sara Bradbury" userId="S::sbradbury@ggc.edu::e030e9fc-81ae-4198-b1c9-a6091e7b8792" providerId="AD" clId="Web-{7AD287C1-D6F9-4039-9E14-9CACED279381}" dt="2020-10-06T17:28:38.939" v="6" actId="20577"/>
          <ac:spMkLst>
            <pc:docMk/>
            <pc:sldMk cId="3673860185" sldId="267"/>
            <ac:spMk id="3" creationId="{5064A50E-45AE-4A14-984B-474CF05F2B1F}"/>
          </ac:spMkLst>
        </pc:spChg>
        <pc:spChg chg="mod">
          <ac:chgData name="Sara Bradbury" userId="S::sbradbury@ggc.edu::e030e9fc-81ae-4198-b1c9-a6091e7b8792" providerId="AD" clId="Web-{7AD287C1-D6F9-4039-9E14-9CACED279381}" dt="2020-10-06T17:28:43.033" v="8" actId="20577"/>
          <ac:spMkLst>
            <pc:docMk/>
            <pc:sldMk cId="3673860185" sldId="267"/>
            <ac:spMk id="4" creationId="{1683AAF0-CDF8-49B6-BAAF-E0E2689EF17D}"/>
          </ac:spMkLst>
        </pc:spChg>
      </pc:sldChg>
      <pc:sldChg chg="delSp modSp new">
        <pc:chgData name="Sara Bradbury" userId="S::sbradbury@ggc.edu::e030e9fc-81ae-4198-b1c9-a6091e7b8792" providerId="AD" clId="Web-{7AD287C1-D6F9-4039-9E14-9CACED279381}" dt="2020-10-06T17:32:28.587" v="44" actId="20577"/>
        <pc:sldMkLst>
          <pc:docMk/>
          <pc:sldMk cId="2669436444" sldId="274"/>
        </pc:sldMkLst>
        <pc:spChg chg="mod">
          <ac:chgData name="Sara Bradbury" userId="S::sbradbury@ggc.edu::e030e9fc-81ae-4198-b1c9-a6091e7b8792" providerId="AD" clId="Web-{7AD287C1-D6F9-4039-9E14-9CACED279381}" dt="2020-10-06T17:30:12.114" v="24" actId="20577"/>
          <ac:spMkLst>
            <pc:docMk/>
            <pc:sldMk cId="2669436444" sldId="274"/>
            <ac:spMk id="2" creationId="{E9C358B9-02A1-422E-9262-F1EFD3534918}"/>
          </ac:spMkLst>
        </pc:spChg>
        <pc:spChg chg="mod">
          <ac:chgData name="Sara Bradbury" userId="S::sbradbury@ggc.edu::e030e9fc-81ae-4198-b1c9-a6091e7b8792" providerId="AD" clId="Web-{7AD287C1-D6F9-4039-9E14-9CACED279381}" dt="2020-10-06T17:29:53.551" v="21" actId="20577"/>
          <ac:spMkLst>
            <pc:docMk/>
            <pc:sldMk cId="2669436444" sldId="274"/>
            <ac:spMk id="3" creationId="{8E1F6D59-2456-4C76-940E-19556F567BDE}"/>
          </ac:spMkLst>
        </pc:spChg>
        <pc:spChg chg="mod">
          <ac:chgData name="Sara Bradbury" userId="S::sbradbury@ggc.edu::e030e9fc-81ae-4198-b1c9-a6091e7b8792" providerId="AD" clId="Web-{7AD287C1-D6F9-4039-9E14-9CACED279381}" dt="2020-10-06T17:32:28.587" v="44" actId="20577"/>
          <ac:spMkLst>
            <pc:docMk/>
            <pc:sldMk cId="2669436444" sldId="274"/>
            <ac:spMk id="4" creationId="{E40ADF5A-8AAE-4054-9D49-86C01C41D7F7}"/>
          </ac:spMkLst>
        </pc:spChg>
        <pc:spChg chg="del">
          <ac:chgData name="Sara Bradbury" userId="S::sbradbury@ggc.edu::e030e9fc-81ae-4198-b1c9-a6091e7b8792" providerId="AD" clId="Web-{7AD287C1-D6F9-4039-9E14-9CACED279381}" dt="2020-10-06T17:29:27.941" v="16"/>
          <ac:spMkLst>
            <pc:docMk/>
            <pc:sldMk cId="2669436444" sldId="274"/>
            <ac:spMk id="5" creationId="{17708ED2-6C11-4A16-ADFD-F151C03FD5E4}"/>
          </ac:spMkLst>
        </pc:spChg>
        <pc:spChg chg="del">
          <ac:chgData name="Sara Bradbury" userId="S::sbradbury@ggc.edu::e030e9fc-81ae-4198-b1c9-a6091e7b8792" providerId="AD" clId="Web-{7AD287C1-D6F9-4039-9E14-9CACED279381}" dt="2020-10-06T17:29:29.832" v="17"/>
          <ac:spMkLst>
            <pc:docMk/>
            <pc:sldMk cId="2669436444" sldId="274"/>
            <ac:spMk id="6" creationId="{3EC391D5-86B3-4769-BE92-92960137E603}"/>
          </ac:spMkLst>
        </pc:spChg>
      </pc:sldChg>
      <pc:sldChg chg="modSp new">
        <pc:chgData name="Sara Bradbury" userId="S::sbradbury@ggc.edu::e030e9fc-81ae-4198-b1c9-a6091e7b8792" providerId="AD" clId="Web-{7AD287C1-D6F9-4039-9E14-9CACED279381}" dt="2020-10-06T17:30:35.662" v="27" actId="20577"/>
        <pc:sldMkLst>
          <pc:docMk/>
          <pc:sldMk cId="3056262093" sldId="275"/>
        </pc:sldMkLst>
        <pc:spChg chg="mod">
          <ac:chgData name="Sara Bradbury" userId="S::sbradbury@ggc.edu::e030e9fc-81ae-4198-b1c9-a6091e7b8792" providerId="AD" clId="Web-{7AD287C1-D6F9-4039-9E14-9CACED279381}" dt="2020-10-06T17:30:35.662" v="27" actId="20577"/>
          <ac:spMkLst>
            <pc:docMk/>
            <pc:sldMk cId="3056262093" sldId="275"/>
            <ac:spMk id="2" creationId="{E7C0808E-91E8-4DE3-8A12-7F5D79B2EA69}"/>
          </ac:spMkLst>
        </pc:spChg>
      </pc:sldChg>
    </pc:docChg>
  </pc:docChgLst>
  <pc:docChgLst>
    <pc:chgData name="Donald Singer" userId="S::dsinger@ggc.edu::33d8f270-daec-4d39-8c25-c5f019eb383a" providerId="AD" clId="Web-{DC151232-1D7D-4EE9-F8D4-285ADF44CF88}"/>
    <pc:docChg chg="modSld">
      <pc:chgData name="Donald Singer" userId="S::dsinger@ggc.edu::33d8f270-daec-4d39-8c25-c5f019eb383a" providerId="AD" clId="Web-{DC151232-1D7D-4EE9-F8D4-285ADF44CF88}" dt="2020-09-09T12:56:20.502" v="17" actId="20577"/>
      <pc:docMkLst>
        <pc:docMk/>
      </pc:docMkLst>
      <pc:sldChg chg="modSp">
        <pc:chgData name="Donald Singer" userId="S::dsinger@ggc.edu::33d8f270-daec-4d39-8c25-c5f019eb383a" providerId="AD" clId="Web-{DC151232-1D7D-4EE9-F8D4-285ADF44CF88}" dt="2020-09-09T12:56:20.502" v="16" actId="20577"/>
        <pc:sldMkLst>
          <pc:docMk/>
          <pc:sldMk cId="1570680206" sldId="269"/>
        </pc:sldMkLst>
        <pc:spChg chg="mod">
          <ac:chgData name="Donald Singer" userId="S::dsinger@ggc.edu::33d8f270-daec-4d39-8c25-c5f019eb383a" providerId="AD" clId="Web-{DC151232-1D7D-4EE9-F8D4-285ADF44CF88}" dt="2020-09-09T12:56:20.502" v="16" actId="20577"/>
          <ac:spMkLst>
            <pc:docMk/>
            <pc:sldMk cId="1570680206" sldId="269"/>
            <ac:spMk id="4" creationId="{ACE1B39C-2EC4-412C-BAD1-A54E61A9AC2E}"/>
          </ac:spMkLst>
        </pc:spChg>
      </pc:sldChg>
      <pc:sldChg chg="modSp">
        <pc:chgData name="Donald Singer" userId="S::dsinger@ggc.edu::33d8f270-daec-4d39-8c25-c5f019eb383a" providerId="AD" clId="Web-{DC151232-1D7D-4EE9-F8D4-285ADF44CF88}" dt="2020-09-09T12:55:08.892" v="10" actId="20577"/>
        <pc:sldMkLst>
          <pc:docMk/>
          <pc:sldMk cId="1155733447" sldId="270"/>
        </pc:sldMkLst>
        <pc:spChg chg="mod">
          <ac:chgData name="Donald Singer" userId="S::dsinger@ggc.edu::33d8f270-daec-4d39-8c25-c5f019eb383a" providerId="AD" clId="Web-{DC151232-1D7D-4EE9-F8D4-285ADF44CF88}" dt="2020-09-09T12:55:08.892" v="10" actId="20577"/>
          <ac:spMkLst>
            <pc:docMk/>
            <pc:sldMk cId="1155733447" sldId="270"/>
            <ac:spMk id="3" creationId="{C9290AF5-79FC-4F95-A9E3-F4DC60180955}"/>
          </ac:spMkLst>
        </pc:spChg>
      </pc:sldChg>
    </pc:docChg>
  </pc:docChgLst>
  <pc:docChgLst>
    <pc:chgData name="Sara Bradbury" userId="S::sbradbury@ggc.edu::e030e9fc-81ae-4198-b1c9-a6091e7b8792" providerId="AD" clId="Web-{06BDA3E3-6958-4E57-37BD-76E822BAF6E2}"/>
    <pc:docChg chg="addSld delSld modSld sldOrd">
      <pc:chgData name="Sara Bradbury" userId="S::sbradbury@ggc.edu::e030e9fc-81ae-4198-b1c9-a6091e7b8792" providerId="AD" clId="Web-{06BDA3E3-6958-4E57-37BD-76E822BAF6E2}" dt="2020-09-08T23:20:06.715" v="2630"/>
      <pc:docMkLst>
        <pc:docMk/>
      </pc:docMkLst>
      <pc:sldChg chg="delSp modSp ord">
        <pc:chgData name="Sara Bradbury" userId="S::sbradbury@ggc.edu::e030e9fc-81ae-4198-b1c9-a6091e7b8792" providerId="AD" clId="Web-{06BDA3E3-6958-4E57-37BD-76E822BAF6E2}" dt="2020-09-08T22:52:27.715" v="2626" actId="20577"/>
        <pc:sldMkLst>
          <pc:docMk/>
          <pc:sldMk cId="4070696084" sldId="257"/>
        </pc:sldMkLst>
        <pc:spChg chg="mod">
          <ac:chgData name="Sara Bradbury" userId="S::sbradbury@ggc.edu::e030e9fc-81ae-4198-b1c9-a6091e7b8792" providerId="AD" clId="Web-{06BDA3E3-6958-4E57-37BD-76E822BAF6E2}" dt="2020-09-08T22:52:27.715" v="2626" actId="20577"/>
          <ac:spMkLst>
            <pc:docMk/>
            <pc:sldMk cId="4070696084" sldId="257"/>
            <ac:spMk id="5" creationId="{00000000-0000-0000-0000-000000000000}"/>
          </ac:spMkLst>
        </pc:spChg>
        <pc:spChg chg="del">
          <ac:chgData name="Sara Bradbury" userId="S::sbradbury@ggc.edu::e030e9fc-81ae-4198-b1c9-a6091e7b8792" providerId="AD" clId="Web-{06BDA3E3-6958-4E57-37BD-76E822BAF6E2}" dt="2020-09-08T22:50:29.634" v="2457"/>
          <ac:spMkLst>
            <pc:docMk/>
            <pc:sldMk cId="4070696084" sldId="257"/>
            <ac:spMk id="6" creationId="{00000000-0000-0000-0000-000000000000}"/>
          </ac:spMkLst>
        </pc:spChg>
        <pc:spChg chg="del">
          <ac:chgData name="Sara Bradbury" userId="S::sbradbury@ggc.edu::e030e9fc-81ae-4198-b1c9-a6091e7b8792" providerId="AD" clId="Web-{06BDA3E3-6958-4E57-37BD-76E822BAF6E2}" dt="2020-09-08T22:50:31.305" v="2458"/>
          <ac:spMkLst>
            <pc:docMk/>
            <pc:sldMk cId="4070696084" sldId="257"/>
            <ac:spMk id="7" creationId="{00000000-0000-0000-0000-000000000000}"/>
          </ac:spMkLst>
        </pc:spChg>
      </pc:sldChg>
      <pc:sldChg chg="modSp del">
        <pc:chgData name="Sara Bradbury" userId="S::sbradbury@ggc.edu::e030e9fc-81ae-4198-b1c9-a6091e7b8792" providerId="AD" clId="Web-{06BDA3E3-6958-4E57-37BD-76E822BAF6E2}" dt="2020-09-08T23:20:06.715" v="2630"/>
        <pc:sldMkLst>
          <pc:docMk/>
          <pc:sldMk cId="3729806730" sldId="258"/>
        </pc:sldMkLst>
        <pc:spChg chg="mod">
          <ac:chgData name="Sara Bradbury" userId="S::sbradbury@ggc.edu::e030e9fc-81ae-4198-b1c9-a6091e7b8792" providerId="AD" clId="Web-{06BDA3E3-6958-4E57-37BD-76E822BAF6E2}" dt="2020-09-08T22:20:21.276" v="499" actId="20577"/>
          <ac:spMkLst>
            <pc:docMk/>
            <pc:sldMk cId="3729806730" sldId="258"/>
            <ac:spMk id="6" creationId="{00000000-0000-0000-0000-000000000000}"/>
          </ac:spMkLst>
        </pc:spChg>
      </pc:sldChg>
      <pc:sldChg chg="modSp">
        <pc:chgData name="Sara Bradbury" userId="S::sbradbury@ggc.edu::e030e9fc-81ae-4198-b1c9-a6091e7b8792" providerId="AD" clId="Web-{06BDA3E3-6958-4E57-37BD-76E822BAF6E2}" dt="2020-09-08T22:21:50.903" v="538" actId="20577"/>
        <pc:sldMkLst>
          <pc:docMk/>
          <pc:sldMk cId="3587910601" sldId="263"/>
        </pc:sldMkLst>
        <pc:spChg chg="mod">
          <ac:chgData name="Sara Bradbury" userId="S::sbradbury@ggc.edu::e030e9fc-81ae-4198-b1c9-a6091e7b8792" providerId="AD" clId="Web-{06BDA3E3-6958-4E57-37BD-76E822BAF6E2}" dt="2020-09-08T22:21:50.903" v="538" actId="20577"/>
          <ac:spMkLst>
            <pc:docMk/>
            <pc:sldMk cId="3587910601" sldId="263"/>
            <ac:spMk id="7" creationId="{00000000-0000-0000-0000-000000000000}"/>
          </ac:spMkLst>
        </pc:spChg>
      </pc:sldChg>
      <pc:sldChg chg="delSp modSp">
        <pc:chgData name="Sara Bradbury" userId="S::sbradbury@ggc.edu::e030e9fc-81ae-4198-b1c9-a6091e7b8792" providerId="AD" clId="Web-{06BDA3E3-6958-4E57-37BD-76E822BAF6E2}" dt="2020-09-08T22:38:30.788" v="1294" actId="20577"/>
        <pc:sldMkLst>
          <pc:docMk/>
          <pc:sldMk cId="2254340616" sldId="264"/>
        </pc:sldMkLst>
        <pc:spChg chg="mod">
          <ac:chgData name="Sara Bradbury" userId="S::sbradbury@ggc.edu::e030e9fc-81ae-4198-b1c9-a6091e7b8792" providerId="AD" clId="Web-{06BDA3E3-6958-4E57-37BD-76E822BAF6E2}" dt="2020-09-08T22:38:30.788" v="1294" actId="20577"/>
          <ac:spMkLst>
            <pc:docMk/>
            <pc:sldMk cId="2254340616" sldId="264"/>
            <ac:spMk id="2" creationId="{00000000-0000-0000-0000-000000000000}"/>
          </ac:spMkLst>
        </pc:spChg>
        <pc:spChg chg="mod">
          <ac:chgData name="Sara Bradbury" userId="S::sbradbury@ggc.edu::e030e9fc-81ae-4198-b1c9-a6091e7b8792" providerId="AD" clId="Web-{06BDA3E3-6958-4E57-37BD-76E822BAF6E2}" dt="2020-09-08T22:15:28.113" v="166" actId="20577"/>
          <ac:spMkLst>
            <pc:docMk/>
            <pc:sldMk cId="2254340616" sldId="264"/>
            <ac:spMk id="3" creationId="{00000000-0000-0000-0000-000000000000}"/>
          </ac:spMkLst>
        </pc:spChg>
        <pc:spChg chg="mod">
          <ac:chgData name="Sara Bradbury" userId="S::sbradbury@ggc.edu::e030e9fc-81ae-4198-b1c9-a6091e7b8792" providerId="AD" clId="Web-{06BDA3E3-6958-4E57-37BD-76E822BAF6E2}" dt="2020-09-08T22:20:06.807" v="494" actId="20577"/>
          <ac:spMkLst>
            <pc:docMk/>
            <pc:sldMk cId="2254340616" sldId="264"/>
            <ac:spMk id="5" creationId="{00000000-0000-0000-0000-000000000000}"/>
          </ac:spMkLst>
        </pc:spChg>
        <pc:spChg chg="del">
          <ac:chgData name="Sara Bradbury" userId="S::sbradbury@ggc.edu::e030e9fc-81ae-4198-b1c9-a6091e7b8792" providerId="AD" clId="Web-{06BDA3E3-6958-4E57-37BD-76E822BAF6E2}" dt="2020-09-08T22:16:59.240" v="201"/>
          <ac:spMkLst>
            <pc:docMk/>
            <pc:sldMk cId="2254340616" sldId="264"/>
            <ac:spMk id="6" creationId="{00000000-0000-0000-0000-000000000000}"/>
          </ac:spMkLst>
        </pc:spChg>
        <pc:spChg chg="del">
          <ac:chgData name="Sara Bradbury" userId="S::sbradbury@ggc.edu::e030e9fc-81ae-4198-b1c9-a6091e7b8792" providerId="AD" clId="Web-{06BDA3E3-6958-4E57-37BD-76E822BAF6E2}" dt="2020-09-08T22:17:02.318" v="202"/>
          <ac:spMkLst>
            <pc:docMk/>
            <pc:sldMk cId="2254340616" sldId="264"/>
            <ac:spMk id="7" creationId="{00000000-0000-0000-0000-000000000000}"/>
          </ac:spMkLst>
        </pc:spChg>
      </pc:sldChg>
      <pc:sldChg chg="addSp delSp modSp ord">
        <pc:chgData name="Sara Bradbury" userId="S::sbradbury@ggc.edu::e030e9fc-81ae-4198-b1c9-a6091e7b8792" providerId="AD" clId="Web-{06BDA3E3-6958-4E57-37BD-76E822BAF6E2}" dt="2020-09-08T22:52:16.980" v="2613" actId="20577"/>
        <pc:sldMkLst>
          <pc:docMk/>
          <pc:sldMk cId="2470188195" sldId="265"/>
        </pc:sldMkLst>
        <pc:spChg chg="mod">
          <ac:chgData name="Sara Bradbury" userId="S::sbradbury@ggc.edu::e030e9fc-81ae-4198-b1c9-a6091e7b8792" providerId="AD" clId="Web-{06BDA3E3-6958-4E57-37BD-76E822BAF6E2}" dt="2020-09-08T22:52:07.980" v="2608" actId="20577"/>
          <ac:spMkLst>
            <pc:docMk/>
            <pc:sldMk cId="2470188195" sldId="265"/>
            <ac:spMk id="3" creationId="{00000000-0000-0000-0000-000000000000}"/>
          </ac:spMkLst>
        </pc:spChg>
        <pc:spChg chg="add mod">
          <ac:chgData name="Sara Bradbury" userId="S::sbradbury@ggc.edu::e030e9fc-81ae-4198-b1c9-a6091e7b8792" providerId="AD" clId="Web-{06BDA3E3-6958-4E57-37BD-76E822BAF6E2}" dt="2020-09-08T22:52:16.980" v="2613" actId="20577"/>
          <ac:spMkLst>
            <pc:docMk/>
            <pc:sldMk cId="2470188195" sldId="265"/>
            <ac:spMk id="4" creationId="{E066B957-B463-43DD-AED2-03CD6905307A}"/>
          </ac:spMkLst>
        </pc:spChg>
        <pc:spChg chg="del mod">
          <ac:chgData name="Sara Bradbury" userId="S::sbradbury@ggc.edu::e030e9fc-81ae-4198-b1c9-a6091e7b8792" providerId="AD" clId="Web-{06BDA3E3-6958-4E57-37BD-76E822BAF6E2}" dt="2020-09-08T22:51:53.151" v="2606"/>
          <ac:spMkLst>
            <pc:docMk/>
            <pc:sldMk cId="2470188195" sldId="265"/>
            <ac:spMk id="5" creationId="{00000000-0000-0000-0000-000000000000}"/>
          </ac:spMkLst>
        </pc:spChg>
        <pc:spChg chg="del">
          <ac:chgData name="Sara Bradbury" userId="S::sbradbury@ggc.edu::e030e9fc-81ae-4198-b1c9-a6091e7b8792" providerId="AD" clId="Web-{06BDA3E3-6958-4E57-37BD-76E822BAF6E2}" dt="2020-09-08T22:19:28.212" v="399"/>
          <ac:spMkLst>
            <pc:docMk/>
            <pc:sldMk cId="2470188195" sldId="265"/>
            <ac:spMk id="6" creationId="{00000000-0000-0000-0000-000000000000}"/>
          </ac:spMkLst>
        </pc:spChg>
        <pc:spChg chg="del">
          <ac:chgData name="Sara Bradbury" userId="S::sbradbury@ggc.edu::e030e9fc-81ae-4198-b1c9-a6091e7b8792" providerId="AD" clId="Web-{06BDA3E3-6958-4E57-37BD-76E822BAF6E2}" dt="2020-09-08T22:19:29.962" v="400"/>
          <ac:spMkLst>
            <pc:docMk/>
            <pc:sldMk cId="2470188195" sldId="265"/>
            <ac:spMk id="7" creationId="{00000000-0000-0000-0000-000000000000}"/>
          </ac:spMkLst>
        </pc:spChg>
      </pc:sldChg>
      <pc:sldChg chg="delSp modSp new">
        <pc:chgData name="Sara Bradbury" userId="S::sbradbury@ggc.edu::e030e9fc-81ae-4198-b1c9-a6091e7b8792" providerId="AD" clId="Web-{06BDA3E3-6958-4E57-37BD-76E822BAF6E2}" dt="2020-09-08T22:47:55.395" v="2220" actId="20577"/>
        <pc:sldMkLst>
          <pc:docMk/>
          <pc:sldMk cId="1820324825" sldId="266"/>
        </pc:sldMkLst>
        <pc:spChg chg="mod">
          <ac:chgData name="Sara Bradbury" userId="S::sbradbury@ggc.edu::e030e9fc-81ae-4198-b1c9-a6091e7b8792" providerId="AD" clId="Web-{06BDA3E3-6958-4E57-37BD-76E822BAF6E2}" dt="2020-09-08T22:47:49.270" v="2216" actId="20577"/>
          <ac:spMkLst>
            <pc:docMk/>
            <pc:sldMk cId="1820324825" sldId="266"/>
            <ac:spMk id="2" creationId="{9250CC1F-7253-43B0-BF2B-5D6A019E3335}"/>
          </ac:spMkLst>
        </pc:spChg>
        <pc:spChg chg="mod">
          <ac:chgData name="Sara Bradbury" userId="S::sbradbury@ggc.edu::e030e9fc-81ae-4198-b1c9-a6091e7b8792" providerId="AD" clId="Web-{06BDA3E3-6958-4E57-37BD-76E822BAF6E2}" dt="2020-09-08T22:20:50.464" v="514" actId="20577"/>
          <ac:spMkLst>
            <pc:docMk/>
            <pc:sldMk cId="1820324825" sldId="266"/>
            <ac:spMk id="3" creationId="{9EADDB05-6311-49BB-AFCE-F9202218CB4D}"/>
          </ac:spMkLst>
        </pc:spChg>
        <pc:spChg chg="mod">
          <ac:chgData name="Sara Bradbury" userId="S::sbradbury@ggc.edu::e030e9fc-81ae-4198-b1c9-a6091e7b8792" providerId="AD" clId="Web-{06BDA3E3-6958-4E57-37BD-76E822BAF6E2}" dt="2020-09-08T22:47:55.395" v="2220" actId="20577"/>
          <ac:spMkLst>
            <pc:docMk/>
            <pc:sldMk cId="1820324825" sldId="266"/>
            <ac:spMk id="4" creationId="{0B31C585-A13A-4400-97DB-7C0D8FEC6683}"/>
          </ac:spMkLst>
        </pc:spChg>
        <pc:spChg chg="del">
          <ac:chgData name="Sara Bradbury" userId="S::sbradbury@ggc.edu::e030e9fc-81ae-4198-b1c9-a6091e7b8792" providerId="AD" clId="Web-{06BDA3E3-6958-4E57-37BD-76E822BAF6E2}" dt="2020-09-08T22:25:09.893" v="654"/>
          <ac:spMkLst>
            <pc:docMk/>
            <pc:sldMk cId="1820324825" sldId="266"/>
            <ac:spMk id="5" creationId="{39D9127D-BB3A-4022-AC2E-46160BF0138C}"/>
          </ac:spMkLst>
        </pc:spChg>
        <pc:spChg chg="del">
          <ac:chgData name="Sara Bradbury" userId="S::sbradbury@ggc.edu::e030e9fc-81ae-4198-b1c9-a6091e7b8792" providerId="AD" clId="Web-{06BDA3E3-6958-4E57-37BD-76E822BAF6E2}" dt="2020-09-08T22:25:14.596" v="655"/>
          <ac:spMkLst>
            <pc:docMk/>
            <pc:sldMk cId="1820324825" sldId="266"/>
            <ac:spMk id="6" creationId="{F13DCF60-448B-45FF-B35C-E48F91101EEB}"/>
          </ac:spMkLst>
        </pc:spChg>
      </pc:sldChg>
      <pc:sldChg chg="delSp modSp new ord">
        <pc:chgData name="Sara Bradbury" userId="S::sbradbury@ggc.edu::e030e9fc-81ae-4198-b1c9-a6091e7b8792" providerId="AD" clId="Web-{06BDA3E3-6958-4E57-37BD-76E822BAF6E2}" dt="2020-09-08T22:44:20.312" v="1996" actId="20577"/>
        <pc:sldMkLst>
          <pc:docMk/>
          <pc:sldMk cId="3673860185" sldId="267"/>
        </pc:sldMkLst>
        <pc:spChg chg="mod">
          <ac:chgData name="Sara Bradbury" userId="S::sbradbury@ggc.edu::e030e9fc-81ae-4198-b1c9-a6091e7b8792" providerId="AD" clId="Web-{06BDA3E3-6958-4E57-37BD-76E822BAF6E2}" dt="2020-09-08T22:38:41.600" v="1303" actId="20577"/>
          <ac:spMkLst>
            <pc:docMk/>
            <pc:sldMk cId="3673860185" sldId="267"/>
            <ac:spMk id="2" creationId="{426304CE-DD20-42C7-8679-BDD8F12258D1}"/>
          </ac:spMkLst>
        </pc:spChg>
        <pc:spChg chg="mod">
          <ac:chgData name="Sara Bradbury" userId="S::sbradbury@ggc.edu::e030e9fc-81ae-4198-b1c9-a6091e7b8792" providerId="AD" clId="Web-{06BDA3E3-6958-4E57-37BD-76E822BAF6E2}" dt="2020-09-08T22:44:20.312" v="1996" actId="20577"/>
          <ac:spMkLst>
            <pc:docMk/>
            <pc:sldMk cId="3673860185" sldId="267"/>
            <ac:spMk id="3" creationId="{5064A50E-45AE-4A14-984B-474CF05F2B1F}"/>
          </ac:spMkLst>
        </pc:spChg>
        <pc:spChg chg="mod">
          <ac:chgData name="Sara Bradbury" userId="S::sbradbury@ggc.edu::e030e9fc-81ae-4198-b1c9-a6091e7b8792" providerId="AD" clId="Web-{06BDA3E3-6958-4E57-37BD-76E822BAF6E2}" dt="2020-09-08T22:35:09.892" v="1072" actId="14100"/>
          <ac:spMkLst>
            <pc:docMk/>
            <pc:sldMk cId="3673860185" sldId="267"/>
            <ac:spMk id="4" creationId="{1683AAF0-CDF8-49B6-BAAF-E0E2689EF17D}"/>
          </ac:spMkLst>
        </pc:spChg>
        <pc:spChg chg="del">
          <ac:chgData name="Sara Bradbury" userId="S::sbradbury@ggc.edu::e030e9fc-81ae-4198-b1c9-a6091e7b8792" providerId="AD" clId="Web-{06BDA3E3-6958-4E57-37BD-76E822BAF6E2}" dt="2020-09-08T22:33:29.374" v="925"/>
          <ac:spMkLst>
            <pc:docMk/>
            <pc:sldMk cId="3673860185" sldId="267"/>
            <ac:spMk id="5" creationId="{E82D869D-8838-449B-9FAB-F44EAAE36B30}"/>
          </ac:spMkLst>
        </pc:spChg>
        <pc:spChg chg="del mod">
          <ac:chgData name="Sara Bradbury" userId="S::sbradbury@ggc.edu::e030e9fc-81ae-4198-b1c9-a6091e7b8792" providerId="AD" clId="Web-{06BDA3E3-6958-4E57-37BD-76E822BAF6E2}" dt="2020-09-08T22:33:33.139" v="929"/>
          <ac:spMkLst>
            <pc:docMk/>
            <pc:sldMk cId="3673860185" sldId="267"/>
            <ac:spMk id="6" creationId="{3092CA18-B9F5-494A-BC0B-12060D75C727}"/>
          </ac:spMkLst>
        </pc:spChg>
      </pc:sldChg>
      <pc:sldChg chg="delSp modSp new ord">
        <pc:chgData name="Sara Bradbury" userId="S::sbradbury@ggc.edu::e030e9fc-81ae-4198-b1c9-a6091e7b8792" providerId="AD" clId="Web-{06BDA3E3-6958-4E57-37BD-76E822BAF6E2}" dt="2020-09-08T22:44:45.781" v="1998" actId="20577"/>
        <pc:sldMkLst>
          <pc:docMk/>
          <pc:sldMk cId="2366935770" sldId="268"/>
        </pc:sldMkLst>
        <pc:spChg chg="mod">
          <ac:chgData name="Sara Bradbury" userId="S::sbradbury@ggc.edu::e030e9fc-81ae-4198-b1c9-a6091e7b8792" providerId="AD" clId="Web-{06BDA3E3-6958-4E57-37BD-76E822BAF6E2}" dt="2020-09-08T22:39:21.054" v="1337" actId="20577"/>
          <ac:spMkLst>
            <pc:docMk/>
            <pc:sldMk cId="2366935770" sldId="268"/>
            <ac:spMk id="2" creationId="{0EE2E616-E89B-4DF1-B109-B29658F3EEE2}"/>
          </ac:spMkLst>
        </pc:spChg>
        <pc:spChg chg="del mod">
          <ac:chgData name="Sara Bradbury" userId="S::sbradbury@ggc.edu::e030e9fc-81ae-4198-b1c9-a6091e7b8792" providerId="AD" clId="Web-{06BDA3E3-6958-4E57-37BD-76E822BAF6E2}" dt="2020-09-08T22:43:08.919" v="1956"/>
          <ac:spMkLst>
            <pc:docMk/>
            <pc:sldMk cId="2366935770" sldId="268"/>
            <ac:spMk id="3" creationId="{9050A76D-9CF7-4FEA-8A52-DB82829570B9}"/>
          </ac:spMkLst>
        </pc:spChg>
        <pc:spChg chg="mod">
          <ac:chgData name="Sara Bradbury" userId="S::sbradbury@ggc.edu::e030e9fc-81ae-4198-b1c9-a6091e7b8792" providerId="AD" clId="Web-{06BDA3E3-6958-4E57-37BD-76E822BAF6E2}" dt="2020-09-08T22:44:45.781" v="1998" actId="20577"/>
          <ac:spMkLst>
            <pc:docMk/>
            <pc:sldMk cId="2366935770" sldId="268"/>
            <ac:spMk id="4" creationId="{F9AC96D8-E85B-4A02-8C9E-B371D67C552E}"/>
          </ac:spMkLst>
        </pc:spChg>
        <pc:spChg chg="del">
          <ac:chgData name="Sara Bradbury" userId="S::sbradbury@ggc.edu::e030e9fc-81ae-4198-b1c9-a6091e7b8792" providerId="AD" clId="Web-{06BDA3E3-6958-4E57-37BD-76E822BAF6E2}" dt="2020-09-08T22:41:41.152" v="1765"/>
          <ac:spMkLst>
            <pc:docMk/>
            <pc:sldMk cId="2366935770" sldId="268"/>
            <ac:spMk id="5" creationId="{F228B43D-493B-4267-B94E-9AA90A0C9BBC}"/>
          </ac:spMkLst>
        </pc:spChg>
        <pc:spChg chg="del">
          <ac:chgData name="Sara Bradbury" userId="S::sbradbury@ggc.edu::e030e9fc-81ae-4198-b1c9-a6091e7b8792" providerId="AD" clId="Web-{06BDA3E3-6958-4E57-37BD-76E822BAF6E2}" dt="2020-09-08T22:41:43.902" v="1766"/>
          <ac:spMkLst>
            <pc:docMk/>
            <pc:sldMk cId="2366935770" sldId="268"/>
            <ac:spMk id="6" creationId="{45A85AEF-0781-4612-BD59-9DBEBD1DE8A6}"/>
          </ac:spMkLst>
        </pc:spChg>
      </pc:sldChg>
      <pc:sldChg chg="delSp modSp new">
        <pc:chgData name="Sara Bradbury" userId="S::sbradbury@ggc.edu::e030e9fc-81ae-4198-b1c9-a6091e7b8792" providerId="AD" clId="Web-{06BDA3E3-6958-4E57-37BD-76E822BAF6E2}" dt="2020-09-08T22:52:49.074" v="2629"/>
        <pc:sldMkLst>
          <pc:docMk/>
          <pc:sldMk cId="1570680206" sldId="269"/>
        </pc:sldMkLst>
        <pc:spChg chg="mod">
          <ac:chgData name="Sara Bradbury" userId="S::sbradbury@ggc.edu::e030e9fc-81ae-4198-b1c9-a6091e7b8792" providerId="AD" clId="Web-{06BDA3E3-6958-4E57-37BD-76E822BAF6E2}" dt="2020-09-08T22:45:06.625" v="2017" actId="20577"/>
          <ac:spMkLst>
            <pc:docMk/>
            <pc:sldMk cId="1570680206" sldId="269"/>
            <ac:spMk id="2" creationId="{9CACFAC8-8194-48C4-98FE-544BB57454F8}"/>
          </ac:spMkLst>
        </pc:spChg>
        <pc:spChg chg="del">
          <ac:chgData name="Sara Bradbury" userId="S::sbradbury@ggc.edu::e030e9fc-81ae-4198-b1c9-a6091e7b8792" providerId="AD" clId="Web-{06BDA3E3-6958-4E57-37BD-76E822BAF6E2}" dt="2020-09-08T22:52:49.074" v="2629"/>
          <ac:spMkLst>
            <pc:docMk/>
            <pc:sldMk cId="1570680206" sldId="269"/>
            <ac:spMk id="3" creationId="{5739F80E-74C7-4058-A844-1FE9C47183D7}"/>
          </ac:spMkLst>
        </pc:spChg>
        <pc:spChg chg="mod">
          <ac:chgData name="Sara Bradbury" userId="S::sbradbury@ggc.edu::e030e9fc-81ae-4198-b1c9-a6091e7b8792" providerId="AD" clId="Web-{06BDA3E3-6958-4E57-37BD-76E822BAF6E2}" dt="2020-09-08T22:47:36.973" v="2211" actId="20577"/>
          <ac:spMkLst>
            <pc:docMk/>
            <pc:sldMk cId="1570680206" sldId="269"/>
            <ac:spMk id="4" creationId="{ACE1B39C-2EC4-412C-BAD1-A54E61A9AC2E}"/>
          </ac:spMkLst>
        </pc:spChg>
        <pc:spChg chg="del">
          <ac:chgData name="Sara Bradbury" userId="S::sbradbury@ggc.edu::e030e9fc-81ae-4198-b1c9-a6091e7b8792" providerId="AD" clId="Web-{06BDA3E3-6958-4E57-37BD-76E822BAF6E2}" dt="2020-09-08T22:47:40.707" v="2213"/>
          <ac:spMkLst>
            <pc:docMk/>
            <pc:sldMk cId="1570680206" sldId="269"/>
            <ac:spMk id="5" creationId="{28B3873F-8981-4B03-9552-C158953E55A4}"/>
          </ac:spMkLst>
        </pc:spChg>
        <pc:spChg chg="del">
          <ac:chgData name="Sara Bradbury" userId="S::sbradbury@ggc.edu::e030e9fc-81ae-4198-b1c9-a6091e7b8792" providerId="AD" clId="Web-{06BDA3E3-6958-4E57-37BD-76E822BAF6E2}" dt="2020-09-08T22:47:42.192" v="2214"/>
          <ac:spMkLst>
            <pc:docMk/>
            <pc:sldMk cId="1570680206" sldId="269"/>
            <ac:spMk id="6" creationId="{DB251F54-3996-43B9-B0F1-1B27B171B501}"/>
          </ac:spMkLst>
        </pc:spChg>
      </pc:sldChg>
      <pc:sldChg chg="modSp new">
        <pc:chgData name="Sara Bradbury" userId="S::sbradbury@ggc.edu::e030e9fc-81ae-4198-b1c9-a6091e7b8792" providerId="AD" clId="Web-{06BDA3E3-6958-4E57-37BD-76E822BAF6E2}" dt="2020-09-08T22:50:21.430" v="2454" actId="20577"/>
        <pc:sldMkLst>
          <pc:docMk/>
          <pc:sldMk cId="1155733447" sldId="270"/>
        </pc:sldMkLst>
        <pc:spChg chg="mod">
          <ac:chgData name="Sara Bradbury" userId="S::sbradbury@ggc.edu::e030e9fc-81ae-4198-b1c9-a6091e7b8792" providerId="AD" clId="Web-{06BDA3E3-6958-4E57-37BD-76E822BAF6E2}" dt="2020-09-08T22:49:19.788" v="2313" actId="20577"/>
          <ac:spMkLst>
            <pc:docMk/>
            <pc:sldMk cId="1155733447" sldId="270"/>
            <ac:spMk id="2" creationId="{B1D1EE7C-D3CC-4086-8B6B-22DF69A1C8A3}"/>
          </ac:spMkLst>
        </pc:spChg>
        <pc:spChg chg="mod">
          <ac:chgData name="Sara Bradbury" userId="S::sbradbury@ggc.edu::e030e9fc-81ae-4198-b1c9-a6091e7b8792" providerId="AD" clId="Web-{06BDA3E3-6958-4E57-37BD-76E822BAF6E2}" dt="2020-09-08T22:50:11.055" v="2421" actId="20577"/>
          <ac:spMkLst>
            <pc:docMk/>
            <pc:sldMk cId="1155733447" sldId="270"/>
            <ac:spMk id="3" creationId="{C9290AF5-79FC-4F95-A9E3-F4DC60180955}"/>
          </ac:spMkLst>
        </pc:spChg>
        <pc:spChg chg="mod">
          <ac:chgData name="Sara Bradbury" userId="S::sbradbury@ggc.edu::e030e9fc-81ae-4198-b1c9-a6091e7b8792" providerId="AD" clId="Web-{06BDA3E3-6958-4E57-37BD-76E822BAF6E2}" dt="2020-09-08T22:50:21.430" v="2454" actId="20577"/>
          <ac:spMkLst>
            <pc:docMk/>
            <pc:sldMk cId="1155733447" sldId="270"/>
            <ac:spMk id="4" creationId="{28321F7C-9850-4CE9-BEF2-643FDC93DD90}"/>
          </ac:spMkLst>
        </pc:spChg>
      </pc:sldChg>
    </pc:docChg>
  </pc:docChgLst>
  <pc:docChgLst>
    <pc:chgData name="Sara Bradbury" userId="S::sbradbury@ggc.edu::e030e9fc-81ae-4198-b1c9-a6091e7b8792" providerId="AD" clId="Web-{FB46CA27-71BF-4421-EDD6-D0BF9FD377A6}"/>
    <pc:docChg chg="addSld delSld modSld sldOrd">
      <pc:chgData name="Sara Bradbury" userId="S::sbradbury@ggc.edu::e030e9fc-81ae-4198-b1c9-a6091e7b8792" providerId="AD" clId="Web-{FB46CA27-71BF-4421-EDD6-D0BF9FD377A6}" dt="2020-09-08T13:04:37.343" v="81" actId="20577"/>
      <pc:docMkLst>
        <pc:docMk/>
      </pc:docMkLst>
      <pc:sldChg chg="modSp">
        <pc:chgData name="Sara Bradbury" userId="S::sbradbury@ggc.edu::e030e9fc-81ae-4198-b1c9-a6091e7b8792" providerId="AD" clId="Web-{FB46CA27-71BF-4421-EDD6-D0BF9FD377A6}" dt="2020-09-08T13:04:37.343" v="80" actId="20577"/>
        <pc:sldMkLst>
          <pc:docMk/>
          <pc:sldMk cId="4070696084" sldId="257"/>
        </pc:sldMkLst>
        <pc:spChg chg="mod">
          <ac:chgData name="Sara Bradbury" userId="S::sbradbury@ggc.edu::e030e9fc-81ae-4198-b1c9-a6091e7b8792" providerId="AD" clId="Web-{FB46CA27-71BF-4421-EDD6-D0BF9FD377A6}" dt="2020-09-08T13:03:53.889" v="53" actId="20577"/>
          <ac:spMkLst>
            <pc:docMk/>
            <pc:sldMk cId="4070696084" sldId="257"/>
            <ac:spMk id="2" creationId="{00000000-0000-0000-0000-000000000000}"/>
          </ac:spMkLst>
        </pc:spChg>
        <pc:spChg chg="mod">
          <ac:chgData name="Sara Bradbury" userId="S::sbradbury@ggc.edu::e030e9fc-81ae-4198-b1c9-a6091e7b8792" providerId="AD" clId="Web-{FB46CA27-71BF-4421-EDD6-D0BF9FD377A6}" dt="2020-09-08T13:04:31.249" v="75" actId="20577"/>
          <ac:spMkLst>
            <pc:docMk/>
            <pc:sldMk cId="4070696084" sldId="257"/>
            <ac:spMk id="3" creationId="{00000000-0000-0000-0000-000000000000}"/>
          </ac:spMkLst>
        </pc:spChg>
        <pc:spChg chg="mod">
          <ac:chgData name="Sara Bradbury" userId="S::sbradbury@ggc.edu::e030e9fc-81ae-4198-b1c9-a6091e7b8792" providerId="AD" clId="Web-{FB46CA27-71BF-4421-EDD6-D0BF9FD377A6}" dt="2020-09-08T13:04:37.343" v="80" actId="20577"/>
          <ac:spMkLst>
            <pc:docMk/>
            <pc:sldMk cId="4070696084" sldId="257"/>
            <ac:spMk id="5" creationId="{00000000-0000-0000-0000-000000000000}"/>
          </ac:spMkLst>
        </pc:spChg>
        <pc:spChg chg="mod">
          <ac:chgData name="Sara Bradbury" userId="S::sbradbury@ggc.edu::e030e9fc-81ae-4198-b1c9-a6091e7b8792" providerId="AD" clId="Web-{FB46CA27-71BF-4421-EDD6-D0BF9FD377A6}" dt="2020-09-08T13:01:55.699" v="18" actId="20577"/>
          <ac:spMkLst>
            <pc:docMk/>
            <pc:sldMk cId="4070696084" sldId="257"/>
            <ac:spMk id="6" creationId="{00000000-0000-0000-0000-000000000000}"/>
          </ac:spMkLst>
        </pc:spChg>
        <pc:spChg chg="mod">
          <ac:chgData name="Sara Bradbury" userId="S::sbradbury@ggc.edu::e030e9fc-81ae-4198-b1c9-a6091e7b8792" providerId="AD" clId="Web-{FB46CA27-71BF-4421-EDD6-D0BF9FD377A6}" dt="2020-09-08T13:01:51.512" v="15" actId="20577"/>
          <ac:spMkLst>
            <pc:docMk/>
            <pc:sldMk cId="4070696084" sldId="257"/>
            <ac:spMk id="7" creationId="{00000000-0000-0000-0000-000000000000}"/>
          </ac:spMkLst>
        </pc:spChg>
      </pc:sldChg>
      <pc:sldChg chg="modSp">
        <pc:chgData name="Sara Bradbury" userId="S::sbradbury@ggc.edu::e030e9fc-81ae-4198-b1c9-a6091e7b8792" providerId="AD" clId="Web-{FB46CA27-71BF-4421-EDD6-D0BF9FD377A6}" dt="2020-09-08T13:01:33.058" v="9" actId="20577"/>
        <pc:sldMkLst>
          <pc:docMk/>
          <pc:sldMk cId="3729806730" sldId="258"/>
        </pc:sldMkLst>
        <pc:spChg chg="mod">
          <ac:chgData name="Sara Bradbury" userId="S::sbradbury@ggc.edu::e030e9fc-81ae-4198-b1c9-a6091e7b8792" providerId="AD" clId="Web-{FB46CA27-71BF-4421-EDD6-D0BF9FD377A6}" dt="2020-09-08T13:01:33.058" v="9" actId="20577"/>
          <ac:spMkLst>
            <pc:docMk/>
            <pc:sldMk cId="3729806730" sldId="258"/>
            <ac:spMk id="6" creationId="{00000000-0000-0000-0000-000000000000}"/>
          </ac:spMkLst>
        </pc:spChg>
      </pc:sldChg>
      <pc:sldChg chg="del">
        <pc:chgData name="Sara Bradbury" userId="S::sbradbury@ggc.edu::e030e9fc-81ae-4198-b1c9-a6091e7b8792" providerId="AD" clId="Web-{FB46CA27-71BF-4421-EDD6-D0BF9FD377A6}" dt="2020-09-08T13:03:06.779" v="44"/>
        <pc:sldMkLst>
          <pc:docMk/>
          <pc:sldMk cId="2969625386" sldId="260"/>
        </pc:sldMkLst>
      </pc:sldChg>
      <pc:sldChg chg="del">
        <pc:chgData name="Sara Bradbury" userId="S::sbradbury@ggc.edu::e030e9fc-81ae-4198-b1c9-a6091e7b8792" providerId="AD" clId="Web-{FB46CA27-71BF-4421-EDD6-D0BF9FD377A6}" dt="2020-09-08T13:03:07.904" v="45"/>
        <pc:sldMkLst>
          <pc:docMk/>
          <pc:sldMk cId="52603141" sldId="261"/>
        </pc:sldMkLst>
      </pc:sldChg>
      <pc:sldChg chg="del">
        <pc:chgData name="Sara Bradbury" userId="S::sbradbury@ggc.edu::e030e9fc-81ae-4198-b1c9-a6091e7b8792" providerId="AD" clId="Web-{FB46CA27-71BF-4421-EDD6-D0BF9FD377A6}" dt="2020-09-08T13:03:04.357" v="42"/>
        <pc:sldMkLst>
          <pc:docMk/>
          <pc:sldMk cId="2856789012" sldId="262"/>
        </pc:sldMkLst>
      </pc:sldChg>
      <pc:sldChg chg="modSp ord">
        <pc:chgData name="Sara Bradbury" userId="S::sbradbury@ggc.edu::e030e9fc-81ae-4198-b1c9-a6091e7b8792" providerId="AD" clId="Web-{FB46CA27-71BF-4421-EDD6-D0BF9FD377A6}" dt="2020-09-08T13:03:32.654" v="49"/>
        <pc:sldMkLst>
          <pc:docMk/>
          <pc:sldMk cId="3587910601" sldId="263"/>
        </pc:sldMkLst>
        <pc:spChg chg="mod">
          <ac:chgData name="Sara Bradbury" userId="S::sbradbury@ggc.edu::e030e9fc-81ae-4198-b1c9-a6091e7b8792" providerId="AD" clId="Web-{FB46CA27-71BF-4421-EDD6-D0BF9FD377A6}" dt="2020-09-08T13:00:58.417" v="4" actId="20577"/>
          <ac:spMkLst>
            <pc:docMk/>
            <pc:sldMk cId="3587910601" sldId="263"/>
            <ac:spMk id="7" creationId="{00000000-0000-0000-0000-000000000000}"/>
          </ac:spMkLst>
        </pc:spChg>
      </pc:sldChg>
      <pc:sldChg chg="add replId">
        <pc:chgData name="Sara Bradbury" userId="S::sbradbury@ggc.edu::e030e9fc-81ae-4198-b1c9-a6091e7b8792" providerId="AD" clId="Web-{FB46CA27-71BF-4421-EDD6-D0BF9FD377A6}" dt="2020-09-08T13:03:22.576" v="47"/>
        <pc:sldMkLst>
          <pc:docMk/>
          <pc:sldMk cId="2254340616" sldId="264"/>
        </pc:sldMkLst>
      </pc:sldChg>
      <pc:sldChg chg="del">
        <pc:chgData name="Sara Bradbury" userId="S::sbradbury@ggc.edu::e030e9fc-81ae-4198-b1c9-a6091e7b8792" providerId="AD" clId="Web-{FB46CA27-71BF-4421-EDD6-D0BF9FD377A6}" dt="2020-09-08T13:03:05.732" v="43"/>
        <pc:sldMkLst>
          <pc:docMk/>
          <pc:sldMk cId="3704289582" sldId="264"/>
        </pc:sldMkLst>
      </pc:sldChg>
      <pc:sldChg chg="del">
        <pc:chgData name="Sara Bradbury" userId="S::sbradbury@ggc.edu::e030e9fc-81ae-4198-b1c9-a6091e7b8792" providerId="AD" clId="Web-{FB46CA27-71BF-4421-EDD6-D0BF9FD377A6}" dt="2020-09-08T13:03:11.373" v="46"/>
        <pc:sldMkLst>
          <pc:docMk/>
          <pc:sldMk cId="2023364423" sldId="265"/>
        </pc:sldMkLst>
      </pc:sldChg>
      <pc:sldChg chg="add replId">
        <pc:chgData name="Sara Bradbury" userId="S::sbradbury@ggc.edu::e030e9fc-81ae-4198-b1c9-a6091e7b8792" providerId="AD" clId="Web-{FB46CA27-71BF-4421-EDD6-D0BF9FD377A6}" dt="2020-09-08T13:03:27.451" v="48"/>
        <pc:sldMkLst>
          <pc:docMk/>
          <pc:sldMk cId="2470188195" sldId="265"/>
        </pc:sldMkLst>
      </pc:sldChg>
    </pc:docChg>
  </pc:docChgLst>
  <pc:docChgLst>
    <pc:chgData name="Sara Bradbury" userId="S::sbradbury@ggc.edu::e030e9fc-81ae-4198-b1c9-a6091e7b8792" providerId="AD" clId="Web-{A5778D5C-67D4-4206-E238-15EFC1C9A1C9}"/>
    <pc:docChg chg="modSld">
      <pc:chgData name="Sara Bradbury" userId="S::sbradbury@ggc.edu::e030e9fc-81ae-4198-b1c9-a6091e7b8792" providerId="AD" clId="Web-{A5778D5C-67D4-4206-E238-15EFC1C9A1C9}" dt="2020-09-04T15:11:34.353" v="259" actId="20577"/>
      <pc:docMkLst>
        <pc:docMk/>
      </pc:docMkLst>
      <pc:sldChg chg="modSp">
        <pc:chgData name="Sara Bradbury" userId="S::sbradbury@ggc.edu::e030e9fc-81ae-4198-b1c9-a6091e7b8792" providerId="AD" clId="Web-{A5778D5C-67D4-4206-E238-15EFC1C9A1C9}" dt="2020-09-04T15:06:10.346" v="117" actId="20577"/>
        <pc:sldMkLst>
          <pc:docMk/>
          <pc:sldMk cId="1768561446" sldId="256"/>
        </pc:sldMkLst>
        <pc:spChg chg="mod">
          <ac:chgData name="Sara Bradbury" userId="S::sbradbury@ggc.edu::e030e9fc-81ae-4198-b1c9-a6091e7b8792" providerId="AD" clId="Web-{A5778D5C-67D4-4206-E238-15EFC1C9A1C9}" dt="2020-09-04T15:05:33.423" v="26" actId="20577"/>
          <ac:spMkLst>
            <pc:docMk/>
            <pc:sldMk cId="1768561446" sldId="256"/>
            <ac:spMk id="2" creationId="{00000000-0000-0000-0000-000000000000}"/>
          </ac:spMkLst>
        </pc:spChg>
        <pc:spChg chg="mod">
          <ac:chgData name="Sara Bradbury" userId="S::sbradbury@ggc.edu::e030e9fc-81ae-4198-b1c9-a6091e7b8792" providerId="AD" clId="Web-{A5778D5C-67D4-4206-E238-15EFC1C9A1C9}" dt="2020-09-04T15:05:41.439" v="39" actId="20577"/>
          <ac:spMkLst>
            <pc:docMk/>
            <pc:sldMk cId="1768561446" sldId="256"/>
            <ac:spMk id="4" creationId="{00000000-0000-0000-0000-000000000000}"/>
          </ac:spMkLst>
        </pc:spChg>
        <pc:spChg chg="mod">
          <ac:chgData name="Sara Bradbury" userId="S::sbradbury@ggc.edu::e030e9fc-81ae-4198-b1c9-a6091e7b8792" providerId="AD" clId="Web-{A5778D5C-67D4-4206-E238-15EFC1C9A1C9}" dt="2020-09-04T15:06:10.346" v="117" actId="20577"/>
          <ac:spMkLst>
            <pc:docMk/>
            <pc:sldMk cId="1768561446" sldId="256"/>
            <ac:spMk id="9" creationId="{00000000-0000-0000-0000-000000000000}"/>
          </ac:spMkLst>
        </pc:spChg>
      </pc:sldChg>
      <pc:sldChg chg="modSp">
        <pc:chgData name="Sara Bradbury" userId="S::sbradbury@ggc.edu::e030e9fc-81ae-4198-b1c9-a6091e7b8792" providerId="AD" clId="Web-{A5778D5C-67D4-4206-E238-15EFC1C9A1C9}" dt="2020-09-04T15:11:34.353" v="258" actId="20577"/>
        <pc:sldMkLst>
          <pc:docMk/>
          <pc:sldMk cId="3729806730" sldId="258"/>
        </pc:sldMkLst>
        <pc:spChg chg="mod">
          <ac:chgData name="Sara Bradbury" userId="S::sbradbury@ggc.edu::e030e9fc-81ae-4198-b1c9-a6091e7b8792" providerId="AD" clId="Web-{A5778D5C-67D4-4206-E238-15EFC1C9A1C9}" dt="2020-09-04T15:11:34.353" v="258" actId="20577"/>
          <ac:spMkLst>
            <pc:docMk/>
            <pc:sldMk cId="3729806730" sldId="258"/>
            <ac:spMk id="6" creationId="{00000000-0000-0000-0000-000000000000}"/>
          </ac:spMkLst>
        </pc:spChg>
        <pc:spChg chg="mod">
          <ac:chgData name="Sara Bradbury" userId="S::sbradbury@ggc.edu::e030e9fc-81ae-4198-b1c9-a6091e7b8792" providerId="AD" clId="Web-{A5778D5C-67D4-4206-E238-15EFC1C9A1C9}" dt="2020-09-04T15:05:26.204" v="20" actId="20577"/>
          <ac:spMkLst>
            <pc:docMk/>
            <pc:sldMk cId="3729806730" sldId="258"/>
            <ac:spMk id="7" creationId="{00000000-0000-0000-0000-000000000000}"/>
          </ac:spMkLst>
        </pc:spChg>
        <pc:spChg chg="mod">
          <ac:chgData name="Sara Bradbury" userId="S::sbradbury@ggc.edu::e030e9fc-81ae-4198-b1c9-a6091e7b8792" providerId="AD" clId="Web-{A5778D5C-67D4-4206-E238-15EFC1C9A1C9}" dt="2020-09-04T15:10:43.727" v="255" actId="20577"/>
          <ac:spMkLst>
            <pc:docMk/>
            <pc:sldMk cId="3729806730" sldId="258"/>
            <ac:spMk id="9" creationId="{00000000-0000-0000-0000-000000000000}"/>
          </ac:spMkLst>
        </pc:spChg>
      </pc:sldChg>
    </pc:docChg>
  </pc:docChgLst>
  <pc:docChgLst>
    <pc:chgData name="Donald Singer" userId="S::dsinger@ggc.edu::33d8f270-daec-4d39-8c25-c5f019eb383a" providerId="AD" clId="Web-{D165924B-1BA3-4596-88CF-090A43C6B330}"/>
    <pc:docChg chg="modSld">
      <pc:chgData name="Donald Singer" userId="S::dsinger@ggc.edu::33d8f270-daec-4d39-8c25-c5f019eb383a" providerId="AD" clId="Web-{D165924B-1BA3-4596-88CF-090A43C6B330}" dt="2020-09-09T15:41:25.467" v="7" actId="20577"/>
      <pc:docMkLst>
        <pc:docMk/>
      </pc:docMkLst>
      <pc:sldChg chg="modSp">
        <pc:chgData name="Donald Singer" userId="S::dsinger@ggc.edu::33d8f270-daec-4d39-8c25-c5f019eb383a" providerId="AD" clId="Web-{D165924B-1BA3-4596-88CF-090A43C6B330}" dt="2020-09-09T15:40:33.342" v="2" actId="20577"/>
        <pc:sldMkLst>
          <pc:docMk/>
          <pc:sldMk cId="4070696084" sldId="257"/>
        </pc:sldMkLst>
        <pc:spChg chg="mod">
          <ac:chgData name="Donald Singer" userId="S::dsinger@ggc.edu::33d8f270-daec-4d39-8c25-c5f019eb383a" providerId="AD" clId="Web-{D165924B-1BA3-4596-88CF-090A43C6B330}" dt="2020-09-09T15:40:33.342" v="2" actId="20577"/>
          <ac:spMkLst>
            <pc:docMk/>
            <pc:sldMk cId="4070696084" sldId="257"/>
            <ac:spMk id="5" creationId="{00000000-0000-0000-0000-000000000000}"/>
          </ac:spMkLst>
        </pc:spChg>
      </pc:sldChg>
      <pc:sldChg chg="modSp">
        <pc:chgData name="Donald Singer" userId="S::dsinger@ggc.edu::33d8f270-daec-4d39-8c25-c5f019eb383a" providerId="AD" clId="Web-{D165924B-1BA3-4596-88CF-090A43C6B330}" dt="2020-09-09T15:41:25.467" v="6" actId="20577"/>
        <pc:sldMkLst>
          <pc:docMk/>
          <pc:sldMk cId="1570680206" sldId="269"/>
        </pc:sldMkLst>
        <pc:spChg chg="mod">
          <ac:chgData name="Donald Singer" userId="S::dsinger@ggc.edu::33d8f270-daec-4d39-8c25-c5f019eb383a" providerId="AD" clId="Web-{D165924B-1BA3-4596-88CF-090A43C6B330}" dt="2020-09-09T15:41:25.467" v="6" actId="20577"/>
          <ac:spMkLst>
            <pc:docMk/>
            <pc:sldMk cId="1570680206" sldId="269"/>
            <ac:spMk id="4" creationId="{ACE1B39C-2EC4-412C-BAD1-A54E61A9AC2E}"/>
          </ac:spMkLst>
        </pc:spChg>
      </pc:sldChg>
    </pc:docChg>
  </pc:docChgLst>
  <pc:docChgLst>
    <pc:chgData name="Donald Singer" userId="S::dsinger@ggc.edu::33d8f270-daec-4d39-8c25-c5f019eb383a" providerId="AD" clId="Web-{5B9E3612-80D7-487A-DDB4-5FAEFB576C5F}"/>
    <pc:docChg chg="modSld">
      <pc:chgData name="Donald Singer" userId="S::dsinger@ggc.edu::33d8f270-daec-4d39-8c25-c5f019eb383a" providerId="AD" clId="Web-{5B9E3612-80D7-487A-DDB4-5FAEFB576C5F}" dt="2020-09-04T15:20:43.778" v="6" actId="20577"/>
      <pc:docMkLst>
        <pc:docMk/>
      </pc:docMkLst>
      <pc:sldChg chg="modSp">
        <pc:chgData name="Donald Singer" userId="S::dsinger@ggc.edu::33d8f270-daec-4d39-8c25-c5f019eb383a" providerId="AD" clId="Web-{5B9E3612-80D7-487A-DDB4-5FAEFB576C5F}" dt="2020-09-04T15:20:42.013" v="4" actId="20577"/>
        <pc:sldMkLst>
          <pc:docMk/>
          <pc:sldMk cId="3729806730" sldId="258"/>
        </pc:sldMkLst>
        <pc:spChg chg="mod">
          <ac:chgData name="Donald Singer" userId="S::dsinger@ggc.edu::33d8f270-daec-4d39-8c25-c5f019eb383a" providerId="AD" clId="Web-{5B9E3612-80D7-487A-DDB4-5FAEFB576C5F}" dt="2020-09-04T15:20:42.013" v="4" actId="20577"/>
          <ac:spMkLst>
            <pc:docMk/>
            <pc:sldMk cId="3729806730" sldId="258"/>
            <ac:spMk id="6" creationId="{00000000-0000-0000-0000-000000000000}"/>
          </ac:spMkLst>
        </pc:spChg>
      </pc:sldChg>
    </pc:docChg>
  </pc:docChgLst>
  <pc:docChgLst>
    <pc:chgData name="Donald Singer" userId="S::dsinger@ggc.edu::33d8f270-daec-4d39-8c25-c5f019eb383a" providerId="AD" clId="Web-{B831567F-1C2C-4B13-AABF-A99AED1A1694}"/>
    <pc:docChg chg="modSld">
      <pc:chgData name="Donald Singer" userId="S::dsinger@ggc.edu::33d8f270-daec-4d39-8c25-c5f019eb383a" providerId="AD" clId="Web-{B831567F-1C2C-4B13-AABF-A99AED1A1694}" dt="2020-09-21T19:43:04.850" v="105" actId="20577"/>
      <pc:docMkLst>
        <pc:docMk/>
      </pc:docMkLst>
      <pc:sldChg chg="modSp">
        <pc:chgData name="Donald Singer" userId="S::dsinger@ggc.edu::33d8f270-daec-4d39-8c25-c5f019eb383a" providerId="AD" clId="Web-{B831567F-1C2C-4B13-AABF-A99AED1A1694}" dt="2020-09-21T19:39:12.625" v="80" actId="20577"/>
        <pc:sldMkLst>
          <pc:docMk/>
          <pc:sldMk cId="2470188195" sldId="265"/>
        </pc:sldMkLst>
        <pc:spChg chg="mod">
          <ac:chgData name="Donald Singer" userId="S::dsinger@ggc.edu::33d8f270-daec-4d39-8c25-c5f019eb383a" providerId="AD" clId="Web-{B831567F-1C2C-4B13-AABF-A99AED1A1694}" dt="2020-09-21T19:39:12.625" v="80" actId="20577"/>
          <ac:spMkLst>
            <pc:docMk/>
            <pc:sldMk cId="2470188195" sldId="265"/>
            <ac:spMk id="5" creationId="{66DD4C7D-E833-4A94-9099-D8479523B447}"/>
          </ac:spMkLst>
        </pc:spChg>
      </pc:sldChg>
      <pc:sldChg chg="modSp">
        <pc:chgData name="Donald Singer" userId="S::dsinger@ggc.edu::33d8f270-daec-4d39-8c25-c5f019eb383a" providerId="AD" clId="Web-{B831567F-1C2C-4B13-AABF-A99AED1A1694}" dt="2020-09-21T19:43:04.850" v="104" actId="20577"/>
        <pc:sldMkLst>
          <pc:docMk/>
          <pc:sldMk cId="1570680206" sldId="269"/>
        </pc:sldMkLst>
        <pc:spChg chg="mod">
          <ac:chgData name="Donald Singer" userId="S::dsinger@ggc.edu::33d8f270-daec-4d39-8c25-c5f019eb383a" providerId="AD" clId="Web-{B831567F-1C2C-4B13-AABF-A99AED1A1694}" dt="2020-09-21T19:43:04.850" v="104" actId="20577"/>
          <ac:spMkLst>
            <pc:docMk/>
            <pc:sldMk cId="1570680206" sldId="269"/>
            <ac:spMk id="4" creationId="{ACE1B39C-2EC4-412C-BAD1-A54E61A9AC2E}"/>
          </ac:spMkLst>
        </pc:spChg>
      </pc:sldChg>
      <pc:sldChg chg="modSp">
        <pc:chgData name="Donald Singer" userId="S::dsinger@ggc.edu::33d8f270-daec-4d39-8c25-c5f019eb383a" providerId="AD" clId="Web-{B831567F-1C2C-4B13-AABF-A99AED1A1694}" dt="2020-09-21T19:41:21.878" v="96" actId="20577"/>
        <pc:sldMkLst>
          <pc:docMk/>
          <pc:sldMk cId="1155733447" sldId="270"/>
        </pc:sldMkLst>
        <pc:spChg chg="mod">
          <ac:chgData name="Donald Singer" userId="S::dsinger@ggc.edu::33d8f270-daec-4d39-8c25-c5f019eb383a" providerId="AD" clId="Web-{B831567F-1C2C-4B13-AABF-A99AED1A1694}" dt="2020-09-21T19:41:21.878" v="96" actId="20577"/>
          <ac:spMkLst>
            <pc:docMk/>
            <pc:sldMk cId="1155733447" sldId="270"/>
            <ac:spMk id="3" creationId="{C9290AF5-79FC-4F95-A9E3-F4DC60180955}"/>
          </ac:spMkLst>
        </pc:spChg>
      </pc:sldChg>
    </pc:docChg>
  </pc:docChgLst>
  <pc:docChgLst>
    <pc:chgData name="Sara Bradbury" userId="S::sbradbury@ggc.edu::e030e9fc-81ae-4198-b1c9-a6091e7b8792" providerId="AD" clId="Web-{4D96F9EC-1865-4DC2-F76A-9008A8C1FE34}"/>
    <pc:docChg chg="addSld modSld">
      <pc:chgData name="Sara Bradbury" userId="S::sbradbury@ggc.edu::e030e9fc-81ae-4198-b1c9-a6091e7b8792" providerId="AD" clId="Web-{4D96F9EC-1865-4DC2-F76A-9008A8C1FE34}" dt="2020-09-09T15:00:31.705" v="268" actId="14100"/>
      <pc:docMkLst>
        <pc:docMk/>
      </pc:docMkLst>
      <pc:sldChg chg="modSp">
        <pc:chgData name="Sara Bradbury" userId="S::sbradbury@ggc.edu::e030e9fc-81ae-4198-b1c9-a6091e7b8792" providerId="AD" clId="Web-{4D96F9EC-1865-4DC2-F76A-9008A8C1FE34}" dt="2020-09-09T14:41:47.877" v="243" actId="20577"/>
        <pc:sldMkLst>
          <pc:docMk/>
          <pc:sldMk cId="1768561446" sldId="256"/>
        </pc:sldMkLst>
        <pc:spChg chg="mod">
          <ac:chgData name="Sara Bradbury" userId="S::sbradbury@ggc.edu::e030e9fc-81ae-4198-b1c9-a6091e7b8792" providerId="AD" clId="Web-{4D96F9EC-1865-4DC2-F76A-9008A8C1FE34}" dt="2020-09-09T14:38:33.403" v="20" actId="1076"/>
          <ac:spMkLst>
            <pc:docMk/>
            <pc:sldMk cId="1768561446" sldId="256"/>
            <ac:spMk id="4" creationId="{00000000-0000-0000-0000-000000000000}"/>
          </ac:spMkLst>
        </pc:spChg>
        <pc:spChg chg="mod">
          <ac:chgData name="Sara Bradbury" userId="S::sbradbury@ggc.edu::e030e9fc-81ae-4198-b1c9-a6091e7b8792" providerId="AD" clId="Web-{4D96F9EC-1865-4DC2-F76A-9008A8C1FE34}" dt="2020-09-09T14:41:47.877" v="243" actId="20577"/>
          <ac:spMkLst>
            <pc:docMk/>
            <pc:sldMk cId="1768561446" sldId="256"/>
            <ac:spMk id="9" creationId="{00000000-0000-0000-0000-000000000000}"/>
          </ac:spMkLst>
        </pc:spChg>
      </pc:sldChg>
      <pc:sldChg chg="modSp">
        <pc:chgData name="Sara Bradbury" userId="S::sbradbury@ggc.edu::e030e9fc-81ae-4198-b1c9-a6091e7b8792" providerId="AD" clId="Web-{4D96F9EC-1865-4DC2-F76A-9008A8C1FE34}" dt="2020-09-09T14:47:40.699" v="262" actId="20577"/>
        <pc:sldMkLst>
          <pc:docMk/>
          <pc:sldMk cId="1820324825" sldId="266"/>
        </pc:sldMkLst>
        <pc:spChg chg="mod">
          <ac:chgData name="Sara Bradbury" userId="S::sbradbury@ggc.edu::e030e9fc-81ae-4198-b1c9-a6091e7b8792" providerId="AD" clId="Web-{4D96F9EC-1865-4DC2-F76A-9008A8C1FE34}" dt="2020-09-09T14:47:40.699" v="262" actId="20577"/>
          <ac:spMkLst>
            <pc:docMk/>
            <pc:sldMk cId="1820324825" sldId="266"/>
            <ac:spMk id="4" creationId="{0B31C585-A13A-4400-97DB-7C0D8FEC6683}"/>
          </ac:spMkLst>
        </pc:spChg>
      </pc:sldChg>
      <pc:sldChg chg="modSp">
        <pc:chgData name="Sara Bradbury" userId="S::sbradbury@ggc.edu::e030e9fc-81ae-4198-b1c9-a6091e7b8792" providerId="AD" clId="Web-{4D96F9EC-1865-4DC2-F76A-9008A8C1FE34}" dt="2020-09-09T14:31:39.002" v="14" actId="20577"/>
        <pc:sldMkLst>
          <pc:docMk/>
          <pc:sldMk cId="3673860185" sldId="267"/>
        </pc:sldMkLst>
        <pc:spChg chg="mod">
          <ac:chgData name="Sara Bradbury" userId="S::sbradbury@ggc.edu::e030e9fc-81ae-4198-b1c9-a6091e7b8792" providerId="AD" clId="Web-{4D96F9EC-1865-4DC2-F76A-9008A8C1FE34}" dt="2020-09-09T14:31:39.002" v="14" actId="20577"/>
          <ac:spMkLst>
            <pc:docMk/>
            <pc:sldMk cId="3673860185" sldId="267"/>
            <ac:spMk id="3" creationId="{5064A50E-45AE-4A14-984B-474CF05F2B1F}"/>
          </ac:spMkLst>
        </pc:spChg>
        <pc:spChg chg="mod">
          <ac:chgData name="Sara Bradbury" userId="S::sbradbury@ggc.edu::e030e9fc-81ae-4198-b1c9-a6091e7b8792" providerId="AD" clId="Web-{4D96F9EC-1865-4DC2-F76A-9008A8C1FE34}" dt="2020-09-09T14:31:34.126" v="2" actId="20577"/>
          <ac:spMkLst>
            <pc:docMk/>
            <pc:sldMk cId="3673860185" sldId="267"/>
            <ac:spMk id="4" creationId="{1683AAF0-CDF8-49B6-BAAF-E0E2689EF17D}"/>
          </ac:spMkLst>
        </pc:spChg>
      </pc:sldChg>
      <pc:sldChg chg="modSp">
        <pc:chgData name="Sara Bradbury" userId="S::sbradbury@ggc.edu::e030e9fc-81ae-4198-b1c9-a6091e7b8792" providerId="AD" clId="Web-{4D96F9EC-1865-4DC2-F76A-9008A8C1FE34}" dt="2020-09-09T14:46:33.635" v="247" actId="20577"/>
        <pc:sldMkLst>
          <pc:docMk/>
          <pc:sldMk cId="1570680206" sldId="269"/>
        </pc:sldMkLst>
        <pc:spChg chg="mod">
          <ac:chgData name="Sara Bradbury" userId="S::sbradbury@ggc.edu::e030e9fc-81ae-4198-b1c9-a6091e7b8792" providerId="AD" clId="Web-{4D96F9EC-1865-4DC2-F76A-9008A8C1FE34}" dt="2020-09-09T14:46:33.635" v="247" actId="20577"/>
          <ac:spMkLst>
            <pc:docMk/>
            <pc:sldMk cId="1570680206" sldId="269"/>
            <ac:spMk id="4" creationId="{ACE1B39C-2EC4-412C-BAD1-A54E61A9AC2E}"/>
          </ac:spMkLst>
        </pc:spChg>
      </pc:sldChg>
      <pc:sldChg chg="addSp modSp new">
        <pc:chgData name="Sara Bradbury" userId="S::sbradbury@ggc.edu::e030e9fc-81ae-4198-b1c9-a6091e7b8792" providerId="AD" clId="Web-{4D96F9EC-1865-4DC2-F76A-9008A8C1FE34}" dt="2020-09-09T15:00:31.705" v="268" actId="14100"/>
        <pc:sldMkLst>
          <pc:docMk/>
          <pc:sldMk cId="1485239087" sldId="271"/>
        </pc:sldMkLst>
        <pc:picChg chg="add mod">
          <ac:chgData name="Sara Bradbury" userId="S::sbradbury@ggc.edu::e030e9fc-81ae-4198-b1c9-a6091e7b8792" providerId="AD" clId="Web-{4D96F9EC-1865-4DC2-F76A-9008A8C1FE34}" dt="2020-09-09T15:00:31.705" v="268" actId="14100"/>
          <ac:picMkLst>
            <pc:docMk/>
            <pc:sldMk cId="1485239087" sldId="271"/>
            <ac:picMk id="3" creationId="{43460A94-BAA3-4ABD-A2EF-7167B57EFC35}"/>
          </ac:picMkLst>
        </pc:picChg>
      </pc:sldChg>
    </pc:docChg>
  </pc:docChgLst>
  <pc:docChgLst>
    <pc:chgData name="Sara Bradbury" userId="S::sbradbury@ggc.edu::e030e9fc-81ae-4198-b1c9-a6091e7b8792" providerId="AD" clId="Web-{23976599-6E44-4E3B-9651-506E23E1D508}"/>
    <pc:docChg chg="modSld">
      <pc:chgData name="Sara Bradbury" userId="S::sbradbury@ggc.edu::e030e9fc-81ae-4198-b1c9-a6091e7b8792" providerId="AD" clId="Web-{23976599-6E44-4E3B-9651-506E23E1D508}" dt="2020-09-04T15:31:17.736" v="1177" actId="20577"/>
      <pc:docMkLst>
        <pc:docMk/>
      </pc:docMkLst>
      <pc:sldChg chg="modSp">
        <pc:chgData name="Sara Bradbury" userId="S::sbradbury@ggc.edu::e030e9fc-81ae-4198-b1c9-a6091e7b8792" providerId="AD" clId="Web-{23976599-6E44-4E3B-9651-506E23E1D508}" dt="2020-09-04T15:31:17.720" v="1176" actId="20577"/>
        <pc:sldMkLst>
          <pc:docMk/>
          <pc:sldMk cId="3729806730" sldId="258"/>
        </pc:sldMkLst>
        <pc:spChg chg="mod">
          <ac:chgData name="Sara Bradbury" userId="S::sbradbury@ggc.edu::e030e9fc-81ae-4198-b1c9-a6091e7b8792" providerId="AD" clId="Web-{23976599-6E44-4E3B-9651-506E23E1D508}" dt="2020-09-04T15:31:17.720" v="1176" actId="20577"/>
          <ac:spMkLst>
            <pc:docMk/>
            <pc:sldMk cId="3729806730" sldId="258"/>
            <ac:spMk id="6" creationId="{00000000-0000-0000-0000-000000000000}"/>
          </ac:spMkLst>
        </pc:spChg>
        <pc:spChg chg="mod">
          <ac:chgData name="Sara Bradbury" userId="S::sbradbury@ggc.edu::e030e9fc-81ae-4198-b1c9-a6091e7b8792" providerId="AD" clId="Web-{23976599-6E44-4E3B-9651-506E23E1D508}" dt="2020-09-04T15:27:48.183" v="1076" actId="20577"/>
          <ac:spMkLst>
            <pc:docMk/>
            <pc:sldMk cId="3729806730" sldId="258"/>
            <ac:spMk id="9" creationId="{00000000-0000-0000-0000-000000000000}"/>
          </ac:spMkLst>
        </pc:spChg>
      </pc:sldChg>
    </pc:docChg>
  </pc:docChgLst>
  <pc:docChgLst>
    <pc:chgData name="Sara Bradbury" userId="S::sbradbury@ggc.edu::e030e9fc-81ae-4198-b1c9-a6091e7b8792" providerId="AD" clId="Web-{126679E9-0A48-494F-27F0-A520AD900E78}"/>
    <pc:docChg chg="modSld">
      <pc:chgData name="Sara Bradbury" userId="S::sbradbury@ggc.edu::e030e9fc-81ae-4198-b1c9-a6091e7b8792" providerId="AD" clId="Web-{126679E9-0A48-494F-27F0-A520AD900E78}" dt="2020-09-10T15:01:18.213" v="139" actId="20577"/>
      <pc:docMkLst>
        <pc:docMk/>
      </pc:docMkLst>
      <pc:sldChg chg="addSp modSp">
        <pc:chgData name="Sara Bradbury" userId="S::sbradbury@ggc.edu::e030e9fc-81ae-4198-b1c9-a6091e7b8792" providerId="AD" clId="Web-{126679E9-0A48-494F-27F0-A520AD900E78}" dt="2020-09-10T15:01:17.072" v="137" actId="20577"/>
        <pc:sldMkLst>
          <pc:docMk/>
          <pc:sldMk cId="2470188195" sldId="265"/>
        </pc:sldMkLst>
        <pc:spChg chg="mod">
          <ac:chgData name="Sara Bradbury" userId="S::sbradbury@ggc.edu::e030e9fc-81ae-4198-b1c9-a6091e7b8792" providerId="AD" clId="Web-{126679E9-0A48-494F-27F0-A520AD900E78}" dt="2020-09-10T15:00:48.868" v="131" actId="20577"/>
          <ac:spMkLst>
            <pc:docMk/>
            <pc:sldMk cId="2470188195" sldId="265"/>
            <ac:spMk id="4" creationId="{E066B957-B463-43DD-AED2-03CD6905307A}"/>
          </ac:spMkLst>
        </pc:spChg>
        <pc:spChg chg="add mod">
          <ac:chgData name="Sara Bradbury" userId="S::sbradbury@ggc.edu::e030e9fc-81ae-4198-b1c9-a6091e7b8792" providerId="AD" clId="Web-{126679E9-0A48-494F-27F0-A520AD900E78}" dt="2020-09-10T15:01:17.072" v="137" actId="20577"/>
          <ac:spMkLst>
            <pc:docMk/>
            <pc:sldMk cId="2470188195" sldId="265"/>
            <ac:spMk id="5" creationId="{66DD4C7D-E833-4A94-9099-D8479523B447}"/>
          </ac:spMkLst>
        </pc:spChg>
      </pc:sldChg>
    </pc:docChg>
  </pc:docChgLst>
  <pc:docChgLst>
    <pc:chgData name="Donald Singer" userId="S::dsinger@ggc.edu::33d8f270-daec-4d39-8c25-c5f019eb383a" providerId="AD" clId="Web-{DE402581-2EA1-42FE-940B-947746EB889D}"/>
    <pc:docChg chg="modSld">
      <pc:chgData name="Donald Singer" userId="S::dsinger@ggc.edu::33d8f270-daec-4d39-8c25-c5f019eb383a" providerId="AD" clId="Web-{DE402581-2EA1-42FE-940B-947746EB889D}" dt="2020-09-28T15:20:02.057" v="120" actId="20577"/>
      <pc:docMkLst>
        <pc:docMk/>
      </pc:docMkLst>
      <pc:sldChg chg="modSp">
        <pc:chgData name="Donald Singer" userId="S::dsinger@ggc.edu::33d8f270-daec-4d39-8c25-c5f019eb383a" providerId="AD" clId="Web-{DE402581-2EA1-42FE-940B-947746EB889D}" dt="2020-09-28T15:17:19.928" v="0" actId="20577"/>
        <pc:sldMkLst>
          <pc:docMk/>
          <pc:sldMk cId="2470188195" sldId="265"/>
        </pc:sldMkLst>
        <pc:spChg chg="mod">
          <ac:chgData name="Donald Singer" userId="S::dsinger@ggc.edu::33d8f270-daec-4d39-8c25-c5f019eb383a" providerId="AD" clId="Web-{DE402581-2EA1-42FE-940B-947746EB889D}" dt="2020-09-28T15:17:19.928" v="0" actId="20577"/>
          <ac:spMkLst>
            <pc:docMk/>
            <pc:sldMk cId="2470188195" sldId="265"/>
            <ac:spMk id="5" creationId="{66DD4C7D-E833-4A94-9099-D8479523B447}"/>
          </ac:spMkLst>
        </pc:spChg>
      </pc:sldChg>
      <pc:sldChg chg="modSp">
        <pc:chgData name="Donald Singer" userId="S::dsinger@ggc.edu::33d8f270-daec-4d39-8c25-c5f019eb383a" providerId="AD" clId="Web-{DE402581-2EA1-42FE-940B-947746EB889D}" dt="2020-09-28T15:20:02.042" v="119" actId="20577"/>
        <pc:sldMkLst>
          <pc:docMk/>
          <pc:sldMk cId="3673860185" sldId="267"/>
        </pc:sldMkLst>
        <pc:spChg chg="mod">
          <ac:chgData name="Donald Singer" userId="S::dsinger@ggc.edu::33d8f270-daec-4d39-8c25-c5f019eb383a" providerId="AD" clId="Web-{DE402581-2EA1-42FE-940B-947746EB889D}" dt="2020-09-28T15:20:02.042" v="119" actId="20577"/>
          <ac:spMkLst>
            <pc:docMk/>
            <pc:sldMk cId="3673860185" sldId="267"/>
            <ac:spMk id="4" creationId="{1683AAF0-CDF8-49B6-BAAF-E0E2689EF1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09476-C7DF-3947-BF1D-0ABDBBA4763E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E69A-768E-2B4A-9A5B-1CABF02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57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44FAC-B5E6-E84C-8149-D4D9781FAF9B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B7307-0F0B-614F-AF7D-97B6976CD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3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070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3977063"/>
            <a:ext cx="9144000" cy="116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00836" y="1150286"/>
            <a:ext cx="4018621" cy="1270037"/>
          </a:xfrm>
        </p:spPr>
        <p:txBody>
          <a:bodyPr anchor="b"/>
          <a:lstStyle>
            <a:lvl1pPr>
              <a:lnSpc>
                <a:spcPct val="90000"/>
              </a:lnSpc>
              <a:defRPr sz="3000" baseline="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0063" y="2819825"/>
            <a:ext cx="4018621" cy="291253"/>
          </a:xfrm>
        </p:spPr>
        <p:txBody>
          <a:bodyPr>
            <a:noAutofit/>
          </a:bodyPr>
          <a:lstStyle>
            <a:lvl1pPr marL="0" indent="0">
              <a:buNone/>
              <a:defRPr sz="1400" cap="all">
                <a:solidFill>
                  <a:srgbClr val="85C446"/>
                </a:solidFill>
              </a:defRPr>
            </a:lvl1pPr>
            <a:lvl2pPr marL="228600" indent="0">
              <a:buNone/>
              <a:defRPr sz="1400">
                <a:solidFill>
                  <a:srgbClr val="00704A"/>
                </a:solidFill>
              </a:defRPr>
            </a:lvl2pPr>
            <a:lvl3pPr marL="457200" indent="0">
              <a:buNone/>
              <a:defRPr sz="1400">
                <a:solidFill>
                  <a:srgbClr val="00704A"/>
                </a:solidFill>
              </a:defRPr>
            </a:lvl3pPr>
            <a:lvl4pPr marL="640080" indent="0">
              <a:buNone/>
              <a:defRPr sz="1400">
                <a:solidFill>
                  <a:srgbClr val="00704A"/>
                </a:solidFill>
              </a:defRPr>
            </a:lvl4pPr>
            <a:lvl5pPr marL="822960" indent="0">
              <a:buNone/>
              <a:defRPr sz="1400">
                <a:solidFill>
                  <a:srgbClr val="00704A"/>
                </a:solidFill>
              </a:defRPr>
            </a:lvl5pPr>
          </a:lstStyle>
          <a:p>
            <a:pPr lvl="0"/>
            <a:r>
              <a:rPr lang="en-US"/>
              <a:t>Enter Date</a:t>
            </a:r>
          </a:p>
        </p:txBody>
      </p:sp>
      <p:sp>
        <p:nvSpPr>
          <p:cNvPr id="7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0063" y="2393949"/>
            <a:ext cx="4019394" cy="400475"/>
          </a:xfrm>
        </p:spPr>
        <p:txBody>
          <a:bodyPr anchor="b">
            <a:noAutofit/>
          </a:bodyPr>
          <a:lstStyle>
            <a:lvl1pPr marL="0" indent="0">
              <a:buNone/>
              <a:defRPr sz="2200" cap="all">
                <a:solidFill>
                  <a:srgbClr val="FFFFFF"/>
                </a:solidFill>
              </a:defRPr>
            </a:lvl1pPr>
            <a:lvl2pPr marL="228600" indent="0">
              <a:buNone/>
              <a:defRPr sz="2200">
                <a:solidFill>
                  <a:srgbClr val="FFFFFF"/>
                </a:solidFill>
              </a:defRPr>
            </a:lvl2pPr>
            <a:lvl3pPr marL="457200" indent="0">
              <a:buNone/>
              <a:defRPr sz="2200">
                <a:solidFill>
                  <a:srgbClr val="FFFFFF"/>
                </a:solidFill>
              </a:defRPr>
            </a:lvl3pPr>
            <a:lvl4pPr marL="640080" indent="0">
              <a:buNone/>
              <a:defRPr sz="2200">
                <a:solidFill>
                  <a:srgbClr val="FFFFFF"/>
                </a:solidFill>
              </a:defRPr>
            </a:lvl4pPr>
            <a:lvl5pPr marL="822960" indent="0">
              <a:buNone/>
              <a:defRPr sz="2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11" name="Picture 10" descr="CampusPh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27" y="368300"/>
            <a:ext cx="4340656" cy="4775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266768"/>
            <a:ext cx="2249424" cy="6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7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08" y="116539"/>
            <a:ext cx="8324992" cy="390282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6316"/>
            <a:ext cx="5111750" cy="368830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06318"/>
            <a:ext cx="3008313" cy="368830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3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940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300" i="1">
                <a:solidFill>
                  <a:srgbClr val="00704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808" y="116539"/>
            <a:ext cx="8324992" cy="390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cap="all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1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169"/>
            <a:ext cx="8229600" cy="15556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894972"/>
            <a:ext cx="8229600" cy="426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704A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131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63092"/>
            <a:ext cx="8229600" cy="4261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00704A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389289"/>
            <a:ext cx="8229600" cy="138284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Insert body copy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2939569"/>
            <a:ext cx="8229600" cy="36317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3310548"/>
            <a:ext cx="8229600" cy="13349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Insert body copy here</a:t>
            </a:r>
          </a:p>
        </p:txBody>
      </p:sp>
    </p:spTree>
    <p:extLst>
      <p:ext uri="{BB962C8B-B14F-4D97-AF65-F5344CB8AC3E}">
        <p14:creationId xmlns:p14="http://schemas.microsoft.com/office/powerpoint/2010/main" val="407591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703" y="1818597"/>
            <a:ext cx="5728317" cy="1486578"/>
          </a:xfrm>
        </p:spPr>
        <p:txBody>
          <a:bodyPr anchor="ctr">
            <a:normAutofit/>
          </a:bodyPr>
          <a:lstStyle>
            <a:lvl1pPr marL="0" indent="0">
              <a:buNone/>
              <a:defRPr sz="300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7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6"/>
          </p:nvPr>
        </p:nvSpPr>
        <p:spPr>
          <a:xfrm>
            <a:off x="6081591" y="1000606"/>
            <a:ext cx="2605209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/>
          </p:nvPr>
        </p:nvSpPr>
        <p:spPr>
          <a:xfrm>
            <a:off x="457199" y="1000606"/>
            <a:ext cx="2601483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0"/>
          </p:nvPr>
        </p:nvSpPr>
        <p:spPr>
          <a:xfrm>
            <a:off x="3270638" y="1000606"/>
            <a:ext cx="2601483" cy="359401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6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1424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60840"/>
            <a:ext cx="4040188" cy="313378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1424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60840"/>
            <a:ext cx="4041775" cy="313378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6081591" y="911424"/>
            <a:ext cx="2605209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081591" y="1705308"/>
            <a:ext cx="2605209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457199" y="911424"/>
            <a:ext cx="2601483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8"/>
          </p:nvPr>
        </p:nvSpPr>
        <p:spPr>
          <a:xfrm>
            <a:off x="457199" y="1705308"/>
            <a:ext cx="2601483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3270638" y="911424"/>
            <a:ext cx="2601483" cy="728296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rgbClr val="0070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0"/>
          </p:nvPr>
        </p:nvSpPr>
        <p:spPr>
          <a:xfrm>
            <a:off x="3270638" y="1705308"/>
            <a:ext cx="2601483" cy="288931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9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9397-6A25-DF49-B31F-1D876006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808" y="116538"/>
            <a:ext cx="8324992" cy="390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4972"/>
            <a:ext cx="8229600" cy="195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46406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A5ACB0"/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1100" y="4773226"/>
            <a:ext cx="461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5ACB0"/>
                </a:solidFill>
              </a:defRPr>
            </a:lvl1pPr>
          </a:lstStyle>
          <a:p>
            <a:fld id="{CB5F9397-6A25-DF49-B31F-1D876006AF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63" r:id="rId4"/>
    <p:sldLayoutId id="2147483652" r:id="rId5"/>
    <p:sldLayoutId id="2147483666" r:id="rId6"/>
    <p:sldLayoutId id="2147483653" r:id="rId7"/>
    <p:sldLayoutId id="2147483665" r:id="rId8"/>
    <p:sldLayoutId id="2147483654" r:id="rId9"/>
    <p:sldLayoutId id="2147483667" r:id="rId10"/>
    <p:sldLayoutId id="2147483656" r:id="rId11"/>
    <p:sldLayoutId id="214748365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 cap="all">
          <a:solidFill>
            <a:schemeClr val="bg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300"/>
        </a:spcBef>
        <a:buClr>
          <a:srgbClr val="00704A"/>
        </a:buClr>
        <a:buSzPct val="110000"/>
        <a:buFont typeface="Arial"/>
        <a:buChar char="•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411480" indent="-182880" algn="l" defTabSz="457200" rtl="0" eaLnBrk="1" latinLnBrk="0" hangingPunct="1">
        <a:spcBef>
          <a:spcPts val="300"/>
        </a:spcBef>
        <a:buClr>
          <a:srgbClr val="00704A"/>
        </a:buClr>
        <a:buSzPct val="110000"/>
        <a:buFont typeface="Lucida Grande"/>
        <a:buChar char="–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640080" indent="-182880" algn="l" defTabSz="457200" rtl="0" eaLnBrk="1" latinLnBrk="0" hangingPunct="1">
        <a:spcBef>
          <a:spcPts val="300"/>
        </a:spcBef>
        <a:buClr>
          <a:srgbClr val="00704A"/>
        </a:buClr>
        <a:buSzPct val="100000"/>
        <a:buFont typeface="Courier New"/>
        <a:buChar char="o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822960" indent="-182880" algn="l" defTabSz="457200" rtl="0" eaLnBrk="1" latinLnBrk="0" hangingPunct="1">
        <a:spcBef>
          <a:spcPts val="300"/>
        </a:spcBef>
        <a:buClr>
          <a:srgbClr val="00704A"/>
        </a:buClr>
        <a:buSzPct val="100000"/>
        <a:buFont typeface="Wingdings" charset="2"/>
        <a:buChar char="§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960120" indent="-137160" algn="l" defTabSz="457200" rtl="0" eaLnBrk="1" latinLnBrk="0" hangingPunct="1">
        <a:spcBef>
          <a:spcPts val="300"/>
        </a:spcBef>
        <a:buClr>
          <a:srgbClr val="00704A"/>
        </a:buClr>
        <a:buSzPct val="90000"/>
        <a:buFont typeface="Arial"/>
        <a:buChar char="•"/>
        <a:defRPr sz="1500" kern="1200">
          <a:solidFill>
            <a:srgbClr val="333333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>
                <a:latin typeface="Helvetica"/>
                <a:cs typeface="Helvetica"/>
              </a:rPr>
              <a:t>Welcome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63" y="2819825"/>
            <a:ext cx="4018621" cy="55567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285750" indent="-285750">
              <a:buChar char="•"/>
            </a:pPr>
            <a:r>
              <a:rPr lang="en-US" b="1">
                <a:solidFill>
                  <a:schemeClr val="bg1"/>
                </a:solidFill>
                <a:latin typeface="Helvetica"/>
                <a:cs typeface="Helvetica"/>
              </a:rPr>
              <a:t>Please make sure your video and sound are turned off.</a:t>
            </a:r>
            <a:endParaRPr lang="en-US"/>
          </a:p>
          <a:p>
            <a:pPr marL="285750" indent="-285750">
              <a:buChar char="•"/>
            </a:pPr>
            <a:endParaRPr lang="en-US" b="1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Char char="•"/>
            </a:pPr>
            <a:r>
              <a:rPr lang="en-US" b="1">
                <a:solidFill>
                  <a:schemeClr val="bg1"/>
                </a:solidFill>
                <a:latin typeface="Helvetica"/>
                <a:cs typeface="Helvetica"/>
              </a:rPr>
              <a:t>Please hold your questions until the end of the presenation 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1242" y="2368359"/>
            <a:ext cx="4019394" cy="400475"/>
          </a:xfrm>
        </p:spPr>
        <p:txBody>
          <a:bodyPr/>
          <a:lstStyle/>
          <a:p>
            <a:r>
              <a:rPr lang="en-US">
                <a:latin typeface="Helvetica"/>
                <a:cs typeface="Helvetica"/>
              </a:rPr>
              <a:t>Dual enrollment At GGC</a:t>
            </a:r>
            <a:endParaRPr lang="en-US" cap="all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6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112" y="1479175"/>
            <a:ext cx="4047688" cy="31154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of the University System of Georgia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</a:t>
            </a:r>
            <a:r>
              <a:rPr lang="en-US" b="1" dirty="0">
                <a:solidFill>
                  <a:srgbClr val="00613A"/>
                </a:solidFill>
              </a:rPr>
              <a:t>ethnically diverse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Southern regional college</a:t>
            </a: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from more than </a:t>
            </a:r>
            <a:r>
              <a:rPr lang="en-US" b="1" dirty="0">
                <a:solidFill>
                  <a:srgbClr val="0B6BA6"/>
                </a:solidFill>
              </a:rPr>
              <a:t>120 different countries</a:t>
            </a: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Nearly </a:t>
            </a:r>
            <a:r>
              <a:rPr lang="en-US" b="1" dirty="0">
                <a:solidFill>
                  <a:srgbClr val="EC6932"/>
                </a:solidFill>
              </a:rPr>
              <a:t>13,000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students</a:t>
            </a:r>
            <a:endParaRPr lang="en-US" b="1" dirty="0">
              <a:solidFill>
                <a:srgbClr val="EC6932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82C642"/>
                </a:solidFill>
              </a:rPr>
              <a:t>44% of students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first in their families to attend college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30 minutes from Atlanta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  <a:p>
            <a:endParaRPr lang="en-US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9176"/>
            <a:ext cx="4038600" cy="283602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4544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04CE-DD20-42C7-8679-BDD8F122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Who Qualifies for Dual Enrollment  at GGC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4A50E-45AE-4A14-984B-474CF05F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latin typeface="Helvetica"/>
                <a:cs typeface="Helvetica"/>
              </a:rPr>
              <a:t>Dual Enrollment Admission Criteria For Spring 2021, Summer 2021, and Fall 2021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3AAF0-CDF8-49B6-BAAF-E0E2689EF17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1389289"/>
            <a:ext cx="8229600" cy="35067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By the first day of semester at GGC:</a:t>
            </a:r>
            <a:endParaRPr lang="en-US" dirty="0"/>
          </a:p>
          <a:p>
            <a:pPr lvl="1"/>
            <a:r>
              <a:rPr lang="en-US" dirty="0">
                <a:latin typeface="Helvetica"/>
                <a:cs typeface="Helvetica"/>
              </a:rPr>
              <a:t> must be 16 years of age </a:t>
            </a:r>
            <a:endParaRPr lang="en-US"/>
          </a:p>
          <a:p>
            <a:pPr lvl="1"/>
            <a:r>
              <a:rPr lang="en-US" dirty="0">
                <a:latin typeface="Helvetica"/>
                <a:cs typeface="Helvetica"/>
              </a:rPr>
              <a:t>must be an 11</a:t>
            </a:r>
            <a:r>
              <a:rPr lang="en-US" baseline="30000" dirty="0">
                <a:latin typeface="Helvetica"/>
                <a:cs typeface="Helvetica"/>
              </a:rPr>
              <a:t>th</a:t>
            </a:r>
            <a:r>
              <a:rPr lang="en-US" dirty="0">
                <a:latin typeface="Helvetica"/>
                <a:cs typeface="Helvetica"/>
              </a:rPr>
              <a:t> or 12</a:t>
            </a:r>
            <a:r>
              <a:rPr lang="en-US" baseline="30000" dirty="0">
                <a:latin typeface="Helvetica"/>
                <a:cs typeface="Helvetica"/>
              </a:rPr>
              <a:t>th</a:t>
            </a:r>
            <a:r>
              <a:rPr lang="en-US" dirty="0">
                <a:latin typeface="Helvetica"/>
                <a:cs typeface="Helvetica"/>
              </a:rPr>
              <a:t> grade student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Be on-track for completing all high school graduation requirements 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Be on-track for completing the USG’s Required High School Curriculum (RHSC)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Have a 3.25 High School GPA as calculated by GGC Admissions on the RHSC courses completed </a:t>
            </a:r>
            <a:endParaRPr lang="en-US"/>
          </a:p>
          <a:p>
            <a:pPr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Meet all other dual enrollment admission requirements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Meet GSFC’s Dual Enrollment funding Program eligibility (details on </a:t>
            </a:r>
            <a:r>
              <a:rPr lang="en-US" dirty="0" err="1">
                <a:latin typeface="Helvetica"/>
                <a:cs typeface="Helvetica"/>
              </a:rPr>
              <a:t>GAfutures</a:t>
            </a:r>
            <a:r>
              <a:rPr lang="en-US" dirty="0">
                <a:latin typeface="Helvetica"/>
                <a:cs typeface="Helvetica"/>
              </a:rPr>
              <a:t> site: gafutures.org)</a:t>
            </a:r>
            <a:endParaRPr lang="en-US" dirty="0"/>
          </a:p>
          <a:p>
            <a:pPr lvl="2"/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6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58B9-02A1-422E-9262-F1EFD353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QUALIFIES FOR DUAL ENROLLMENT  AT GGC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6D59-2456-4C76-940E-19556F56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Test Scores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ADF5A-8AAE-4054-9D49-86C01C41D7F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1389289"/>
            <a:ext cx="8229600" cy="363709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Test Scores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Exempt the test score requirement by successfully completing two units of RHSC English </a:t>
            </a:r>
            <a:r>
              <a:rPr lang="en-US" u="sng" dirty="0">
                <a:latin typeface="Helvetica"/>
                <a:cs typeface="Helvetica"/>
              </a:rPr>
              <a:t>and</a:t>
            </a:r>
            <a:r>
              <a:rPr lang="en-US" dirty="0">
                <a:latin typeface="Helvetica"/>
                <a:cs typeface="Helvetica"/>
              </a:rPr>
              <a:t> successfully completing *RHSC Algebra II or the equivalent  prior to the start of the Dual Enrollment Term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Applicants who do not meet the test score exemption or does not attend a regionally accredited high school are required to meet one of the following minimum test scores for </a:t>
            </a:r>
            <a:r>
              <a:rPr lang="en-US" u="sng" dirty="0">
                <a:latin typeface="Helvetica"/>
                <a:cs typeface="Helvetica"/>
              </a:rPr>
              <a:t>both English and Math</a:t>
            </a:r>
            <a:r>
              <a:rPr lang="en-US" dirty="0">
                <a:latin typeface="Helvetica"/>
                <a:cs typeface="Helvetica"/>
              </a:rPr>
              <a:t>:</a:t>
            </a:r>
          </a:p>
          <a:p>
            <a:pPr marL="697230" lvl="1" indent="-285750"/>
            <a:r>
              <a:rPr lang="en-US" dirty="0">
                <a:latin typeface="Helvetica"/>
                <a:cs typeface="Helvetica"/>
              </a:rPr>
              <a:t>English</a:t>
            </a:r>
          </a:p>
          <a:p>
            <a:pPr marL="925830" lvl="2" indent="-285750"/>
            <a:r>
              <a:rPr lang="en-US" dirty="0"/>
              <a:t>SAT Evidence Based Reading and Writing: 500</a:t>
            </a:r>
          </a:p>
          <a:p>
            <a:pPr marL="925830" lvl="2" indent="-285750"/>
            <a:r>
              <a:rPr lang="en-US" dirty="0">
                <a:latin typeface="Helvetica"/>
                <a:cs typeface="Helvetica"/>
              </a:rPr>
              <a:t>ACT English: 21</a:t>
            </a:r>
          </a:p>
          <a:p>
            <a:pPr marL="925830" lvl="2" indent="-285750"/>
            <a:r>
              <a:rPr lang="en-US" dirty="0">
                <a:latin typeface="Helvetica"/>
                <a:cs typeface="Helvetica"/>
              </a:rPr>
              <a:t>Accuplacer </a:t>
            </a:r>
            <a:r>
              <a:rPr lang="en-US" dirty="0" err="1">
                <a:latin typeface="Helvetica"/>
                <a:cs typeface="Helvetica"/>
              </a:rPr>
              <a:t>WritePlacer</a:t>
            </a:r>
            <a:r>
              <a:rPr lang="en-US" dirty="0">
                <a:latin typeface="Helvetica"/>
                <a:cs typeface="Helvetica"/>
              </a:rPr>
              <a:t>: 4 </a:t>
            </a:r>
            <a:r>
              <a:rPr lang="en-US" u="sng" dirty="0">
                <a:latin typeface="Helvetica"/>
                <a:cs typeface="Helvetica"/>
              </a:rPr>
              <a:t>and</a:t>
            </a:r>
            <a:r>
              <a:rPr lang="en-US" dirty="0">
                <a:latin typeface="Helvetica"/>
                <a:cs typeface="Helvetica"/>
              </a:rPr>
              <a:t> Reading Comprehension: 237</a:t>
            </a:r>
          </a:p>
          <a:p>
            <a:pPr marL="697230" lvl="1" indent="-285750"/>
            <a:r>
              <a:rPr lang="en-US" dirty="0">
                <a:latin typeface="Helvetica"/>
                <a:cs typeface="Helvetica"/>
              </a:rPr>
              <a:t>Math</a:t>
            </a:r>
          </a:p>
          <a:p>
            <a:pPr marL="925830" lvl="2" indent="-285750"/>
            <a:r>
              <a:rPr lang="en-US" dirty="0">
                <a:latin typeface="Helvetica"/>
                <a:cs typeface="Helvetica"/>
              </a:rPr>
              <a:t>SAT Math: 510</a:t>
            </a:r>
          </a:p>
          <a:p>
            <a:pPr marL="925830" lvl="2" indent="-285750"/>
            <a:r>
              <a:rPr lang="en-US" dirty="0">
                <a:latin typeface="Helvetica"/>
                <a:cs typeface="Helvetica"/>
              </a:rPr>
              <a:t>ACT Math:   20</a:t>
            </a:r>
          </a:p>
          <a:p>
            <a:pPr marL="925830" lvl="2" indent="-285750"/>
            <a:r>
              <a:rPr lang="en-US">
                <a:latin typeface="Helvetica"/>
                <a:cs typeface="Helvetica"/>
              </a:rPr>
              <a:t>Accuplacer Quantitative Reasoning, Algebra, and Statistics: 266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Students who do not attend a regionally accredited high school or home school program are required to submit a Home School Portfolio. 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3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CC1F-7253-43B0-BF2B-5D6A019E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Next Steps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1C585-A13A-4400-97DB-7C0D8FEC668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1389289"/>
            <a:ext cx="8238129" cy="36347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How do I apply?</a:t>
            </a:r>
            <a:endParaRPr lang="en-US" dirty="0"/>
          </a:p>
          <a:p>
            <a:pPr marL="754380" indent="-342900">
              <a:buAutoNum type="arabicPeriod"/>
            </a:pPr>
            <a:r>
              <a:rPr lang="en-US" dirty="0">
                <a:latin typeface="Helvetica"/>
                <a:cs typeface="Helvetica"/>
              </a:rPr>
              <a:t>Create Grizzly Profile to Apply Online, Dual Enrollment Students are exempted from application fee- watch for a pop-up in your browser window</a:t>
            </a:r>
            <a:endParaRPr lang="en-US" dirty="0">
              <a:solidFill>
                <a:srgbClr val="404040"/>
              </a:solidFill>
              <a:latin typeface="Helvetica"/>
              <a:cs typeface="Helvetica"/>
            </a:endParaRPr>
          </a:p>
          <a:p>
            <a:pPr marL="754380" indent="-342900">
              <a:buAutoNum type="arabicPeriod"/>
            </a:pPr>
            <a:r>
              <a:rPr lang="en-US" dirty="0">
                <a:latin typeface="Helvetica"/>
                <a:cs typeface="Helvetica"/>
              </a:rPr>
              <a:t>Review Admission Requirements</a:t>
            </a:r>
          </a:p>
          <a:p>
            <a:pPr marL="754380" indent="-342900">
              <a:buAutoNum type="arabicPeriod"/>
            </a:pPr>
            <a:r>
              <a:rPr lang="en-US" dirty="0">
                <a:latin typeface="Helvetica"/>
                <a:cs typeface="Helvetica"/>
              </a:rPr>
              <a:t>Submit Document Requirements</a:t>
            </a:r>
          </a:p>
          <a:p>
            <a:pPr marL="754380" indent="-342900">
              <a:buFontTx/>
              <a:buAutoNum type="arabicPeriod"/>
            </a:pPr>
            <a:r>
              <a:rPr lang="en-US" dirty="0">
                <a:latin typeface="Helvetica"/>
                <a:cs typeface="Helvetica"/>
              </a:rPr>
              <a:t>Meet with your high school counselor so they can begin the approval process on the high school side.</a:t>
            </a:r>
          </a:p>
          <a:p>
            <a:pPr marL="754380" indent="-342900">
              <a:buFontTx/>
              <a:buAutoNum type="arabicPeriod"/>
            </a:pPr>
            <a:endParaRPr lang="en-US" dirty="0"/>
          </a:p>
          <a:p>
            <a:pPr marL="137160" lvl="1">
              <a:buNone/>
            </a:pPr>
            <a:r>
              <a:rPr lang="en-US" dirty="0">
                <a:latin typeface="Helvetica"/>
                <a:cs typeface="Helvetica"/>
              </a:rPr>
              <a:t>When do I apply?</a:t>
            </a:r>
            <a:endParaRPr lang="en-US" dirty="0"/>
          </a:p>
          <a:p>
            <a:pPr marL="697230" lvl="1" indent="-28575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Fall Semester – May </a:t>
            </a:r>
            <a:r>
              <a:rPr lang="en-US" dirty="0">
                <a:latin typeface="Helvetica"/>
                <a:cs typeface="Helvetica"/>
              </a:rPr>
              <a:t>1</a:t>
            </a:r>
            <a:endParaRPr lang="en-US" dirty="0"/>
          </a:p>
          <a:p>
            <a:pPr marL="697230" lvl="1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Spring</a:t>
            </a:r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 Semester – Nov. 1</a:t>
            </a:r>
            <a:endParaRPr lang="en-US" dirty="0"/>
          </a:p>
          <a:p>
            <a:pPr marL="697230" lvl="1" indent="-285750">
              <a:buFont typeface="Arial"/>
              <a:buChar char="•"/>
            </a:pPr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Summer Semester – April 1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24825"/>
      </p:ext>
    </p:extLst>
  </p:cSld>
  <p:clrMapOvr>
    <a:masterClrMapping/>
  </p:clrMapOvr>
</p:sld>
</file>

<file path=ppt/theme/theme1.xml><?xml version="1.0" encoding="utf-8"?>
<a:theme xmlns:a="http://schemas.openxmlformats.org/drawingml/2006/main" name="ggc-PPTtemplate-Campus">
  <a:themeElements>
    <a:clrScheme name="Custom 4">
      <a:dk1>
        <a:srgbClr val="333333"/>
      </a:dk1>
      <a:lt1>
        <a:sysClr val="window" lastClr="FFFFFF"/>
      </a:lt1>
      <a:dk2>
        <a:srgbClr val="000000"/>
      </a:dk2>
      <a:lt2>
        <a:srgbClr val="D2D2D2"/>
      </a:lt2>
      <a:accent1>
        <a:srgbClr val="00704A"/>
      </a:accent1>
      <a:accent2>
        <a:srgbClr val="B0B7BC"/>
      </a:accent2>
      <a:accent3>
        <a:srgbClr val="85C446"/>
      </a:accent3>
      <a:accent4>
        <a:srgbClr val="0B7CBC"/>
      </a:accent4>
      <a:accent5>
        <a:srgbClr val="63CAE1"/>
      </a:accent5>
      <a:accent6>
        <a:srgbClr val="F5E100"/>
      </a:accent6>
      <a:hlink>
        <a:srgbClr val="85C446"/>
      </a:hlink>
      <a:folHlink>
        <a:srgbClr val="00704A"/>
      </a:folHlink>
    </a:clrScheme>
    <a:fontScheme name="GGC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CBAD168-C324-324A-AD49-4E4B65F800F8}" vid="{C2524902-9983-224E-8C72-2294573C41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D0D21DAD2AA4DA0FD853C10B697ED" ma:contentTypeVersion="2" ma:contentTypeDescription="Create a new document." ma:contentTypeScope="" ma:versionID="c3323fd84b1592f6717b183989f7694b">
  <xsd:schema xmlns:xsd="http://www.w3.org/2001/XMLSchema" xmlns:xs="http://www.w3.org/2001/XMLSchema" xmlns:p="http://schemas.microsoft.com/office/2006/metadata/properties" xmlns:ns2="2aa25bab-dfca-44cb-a77a-93a7e131321c" targetNamespace="http://schemas.microsoft.com/office/2006/metadata/properties" ma:root="true" ma:fieldsID="31456a317e3da36ec54b0a87663e055d" ns2:_="">
    <xsd:import namespace="2aa25bab-dfca-44cb-a77a-93a7e13132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5bab-dfca-44cb-a77a-93a7e1313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938E68-B76B-4CF0-A003-0AD1D8499294}">
  <ds:schemaRefs>
    <ds:schemaRef ds:uri="2aa25bab-dfca-44cb-a77a-93a7e13132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FA9DCB-B462-4E5F-84BC-460517DAA1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aa25bab-dfca-44cb-a77a-93a7e131321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E4A531-64B3-42B6-8119-E1B3E74324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GGC_PowerPoint_Template_Campus (1)</Template>
  <TotalTime>1</TotalTime>
  <Words>143</Words>
  <Application>Microsoft Office PowerPoint</Application>
  <PresentationFormat>On-screen Show (16:9)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Helvetica</vt:lpstr>
      <vt:lpstr>Lucida Grande</vt:lpstr>
      <vt:lpstr>Wingdings</vt:lpstr>
      <vt:lpstr>ggc-PPTtemplate-Campus</vt:lpstr>
      <vt:lpstr>Welcome</vt:lpstr>
      <vt:lpstr>About US</vt:lpstr>
      <vt:lpstr>Who Qualifies for Dual Enrollment  at GGC</vt:lpstr>
      <vt:lpstr>WHO QUALIFIES FOR DUAL ENROLLMENT  AT GGC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LaKeidra Veal Hill</dc:creator>
  <cp:lastModifiedBy>Donald Singer</cp:lastModifiedBy>
  <cp:revision>108</cp:revision>
  <dcterms:created xsi:type="dcterms:W3CDTF">2020-07-24T18:09:15Z</dcterms:created>
  <dcterms:modified xsi:type="dcterms:W3CDTF">2020-10-06T18:43:47Z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0x010100EE8D0D21DAD2AA4DA0FD853C10B697ED</vt:lpwstr>
  </property>
</Properties>
</file>